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9698"/>
            <a:ext cx="9144000" cy="2387600"/>
          </a:xfrm>
        </p:spPr>
        <p:txBody>
          <a:bodyPr/>
          <a:p>
            <a:r>
              <a:rPr lang="zh-CN" altLang="en-US"/>
              <a:t>深度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</a:t>
            </a:r>
            <a:r>
              <a:rPr lang="zh-CN" altLang="en-US"/>
              <a:t>分类模型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75660" y="1287145"/>
            <a:ext cx="1515110" cy="65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预处理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>
            <a:off x="4890770" y="1615440"/>
            <a:ext cx="81153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702300" y="1290320"/>
            <a:ext cx="1515110" cy="65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把四类数据合并在一起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7240905" y="1612265"/>
            <a:ext cx="81153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052435" y="1287145"/>
            <a:ext cx="1705610" cy="65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word2vec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8210" y="1290320"/>
            <a:ext cx="1515110" cy="65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word2vec</a:t>
            </a:r>
            <a:r>
              <a:rPr lang="zh-CN" altLang="en-US"/>
              <a:t>模型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3770" y="3100705"/>
            <a:ext cx="1515110" cy="65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分类模型训练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6710" y="4135120"/>
            <a:ext cx="1515110" cy="65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预处理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4401820" y="4463415"/>
            <a:ext cx="81153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213350" y="3442970"/>
            <a:ext cx="2970530" cy="2314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1,keras_cnn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（特征选择为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word2vec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特征向量的平均值）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2,tensorflow_cnn(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特征选择为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word2vec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向量）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tensorflow_lstm(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特征选择为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word2vec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向量）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8183880" y="4466590"/>
            <a:ext cx="58356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767445" y="4135120"/>
            <a:ext cx="1336040" cy="65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训练模型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0103485" y="4460240"/>
            <a:ext cx="65659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760075" y="4242435"/>
            <a:ext cx="131191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预测模型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WPS 演示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</cp:revision>
  <dcterms:created xsi:type="dcterms:W3CDTF">2015-05-05T08:02:00Z</dcterms:created>
  <dcterms:modified xsi:type="dcterms:W3CDTF">2018-03-12T03:11:17Z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