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2" r:id="rId5"/>
    <p:sldId id="258" r:id="rId6"/>
    <p:sldId id="259" r:id="rId7"/>
    <p:sldId id="260" r:id="rId8"/>
    <p:sldId id="261" r:id="rId9"/>
    <p:sldId id="26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40728"/>
            <a:ext cx="9144000" cy="2387600"/>
          </a:xfrm>
        </p:spPr>
        <p:txBody>
          <a:bodyPr/>
          <a:p>
            <a:r>
              <a:rPr lang="zh-CN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算法预测思路</a:t>
            </a:r>
            <a:endParaRPr lang="zh-CN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2435" y="234315"/>
            <a:ext cx="8150225" cy="1325880"/>
          </a:xfrm>
        </p:spPr>
        <p:txBody>
          <a:bodyPr/>
          <a:p>
            <a:pPr algn="ctr"/>
            <a:r>
              <a:rPr lang="zh-CN" altLang="en-US" b="1"/>
              <a:t>思路图</a:t>
            </a:r>
            <a:endParaRPr lang="zh-CN" altLang="en-US" b="1"/>
          </a:p>
        </p:txBody>
      </p:sp>
      <p:sp>
        <p:nvSpPr>
          <p:cNvPr id="4" name="矩形 3"/>
          <p:cNvSpPr/>
          <p:nvPr/>
        </p:nvSpPr>
        <p:spPr>
          <a:xfrm>
            <a:off x="726440" y="2848610"/>
            <a:ext cx="2517140" cy="1002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/>
              <a:t>运用现有模型对预测数据集中每一种疾病进行预测</a:t>
            </a:r>
            <a:endParaRPr lang="zh-CN" altLang="en-US" b="1"/>
          </a:p>
        </p:txBody>
      </p:sp>
      <p:sp>
        <p:nvSpPr>
          <p:cNvPr id="6" name="右箭头 5"/>
          <p:cNvSpPr/>
          <p:nvPr/>
        </p:nvSpPr>
        <p:spPr>
          <a:xfrm>
            <a:off x="3243580" y="3236595"/>
            <a:ext cx="763270" cy="22669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006850" y="2848610"/>
            <a:ext cx="2517140" cy="1002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/>
              <a:t>把每一条数据加到相应的分类数据表格里面</a:t>
            </a:r>
            <a:endParaRPr lang="zh-CN" altLang="en-US" b="1"/>
          </a:p>
        </p:txBody>
      </p:sp>
      <p:sp>
        <p:nvSpPr>
          <p:cNvPr id="8" name="矩形 7"/>
          <p:cNvSpPr/>
          <p:nvPr/>
        </p:nvSpPr>
        <p:spPr>
          <a:xfrm>
            <a:off x="7287260" y="2848610"/>
            <a:ext cx="2517140" cy="1002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/>
              <a:t>运用整体数据进行分类模型的训练</a:t>
            </a:r>
            <a:endParaRPr lang="zh-CN" altLang="en-US" b="1"/>
          </a:p>
        </p:txBody>
      </p:sp>
      <p:sp>
        <p:nvSpPr>
          <p:cNvPr id="9" name="右箭头 8"/>
          <p:cNvSpPr/>
          <p:nvPr/>
        </p:nvSpPr>
        <p:spPr>
          <a:xfrm>
            <a:off x="6523990" y="3236595"/>
            <a:ext cx="763270" cy="22669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 rot="5400000">
            <a:off x="8134350" y="4072255"/>
            <a:ext cx="668655" cy="22669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418070" y="4519930"/>
            <a:ext cx="2517140" cy="130048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/>
              <a:t>运用分类模型对每一种类别进行预测，并输出准确率，精确度，召回率和混淆矩阵</a:t>
            </a:r>
            <a:endParaRPr lang="zh-CN" altLang="en-US" b="1"/>
          </a:p>
        </p:txBody>
      </p:sp>
      <p:sp>
        <p:nvSpPr>
          <p:cNvPr id="3" name="左大括号 2"/>
          <p:cNvSpPr/>
          <p:nvPr/>
        </p:nvSpPr>
        <p:spPr>
          <a:xfrm rot="16200000">
            <a:off x="3238500" y="2456815"/>
            <a:ext cx="1240790" cy="40297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600325" y="5092065"/>
            <a:ext cx="2517140" cy="1002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/>
              <a:t>对应的脚本为</a:t>
            </a:r>
            <a:r>
              <a:rPr lang="en-US" altLang="zh-CN" b="1"/>
              <a:t>predict_model.py</a:t>
            </a:r>
            <a:endParaRPr lang="en-US" altLang="zh-CN" b="1"/>
          </a:p>
        </p:txBody>
      </p:sp>
      <p:sp>
        <p:nvSpPr>
          <p:cNvPr id="10" name="上箭头 9"/>
          <p:cNvSpPr/>
          <p:nvPr/>
        </p:nvSpPr>
        <p:spPr>
          <a:xfrm>
            <a:off x="8302625" y="2085975"/>
            <a:ext cx="488950" cy="787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288530" y="1083310"/>
            <a:ext cx="2517140" cy="1002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/>
              <a:t>对应的脚本为</a:t>
            </a:r>
            <a:r>
              <a:rPr lang="en-US" altLang="zh-CN" b="1"/>
              <a:t>xunlian_model.py</a:t>
            </a:r>
            <a:endParaRPr lang="en-US" altLang="zh-CN" b="1"/>
          </a:p>
        </p:txBody>
      </p:sp>
      <p:sp>
        <p:nvSpPr>
          <p:cNvPr id="14" name="矩形 13"/>
          <p:cNvSpPr/>
          <p:nvPr/>
        </p:nvSpPr>
        <p:spPr>
          <a:xfrm>
            <a:off x="7418070" y="6094730"/>
            <a:ext cx="2517140" cy="70421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/>
              <a:t>对应的脚本为</a:t>
            </a:r>
            <a:r>
              <a:rPr lang="en-US" altLang="zh-CN" b="1"/>
              <a:t>predicted_plot.py</a:t>
            </a:r>
            <a:endParaRPr lang="en-US" altLang="zh-CN" b="1"/>
          </a:p>
        </p:txBody>
      </p:sp>
      <p:sp>
        <p:nvSpPr>
          <p:cNvPr id="15" name="下箭头 14"/>
          <p:cNvSpPr/>
          <p:nvPr/>
        </p:nvSpPr>
        <p:spPr>
          <a:xfrm>
            <a:off x="8350250" y="5841365"/>
            <a:ext cx="243205" cy="2552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3880" y="-123190"/>
            <a:ext cx="10515600" cy="837565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整体情况</a:t>
            </a:r>
            <a:endParaRPr lang="zh-CN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2325" y="5961380"/>
            <a:ext cx="975868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accuracy = 0.917, precision = 0.918, recall = 0.917, f1 = 0.916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4845" y="714375"/>
            <a:ext cx="4994275" cy="49796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3880" y="-123190"/>
            <a:ext cx="10515600" cy="837565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治疗类别</a:t>
            </a:r>
            <a:endParaRPr lang="zh-CN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8200" y="557530"/>
            <a:ext cx="5434965" cy="53644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2325" y="5961380"/>
            <a:ext cx="975868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accuracy = 0.901, precision = 1.000, recall = 0.901, f1 = 0.948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3880" y="-123190"/>
            <a:ext cx="10515600" cy="837565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症状类别</a:t>
            </a:r>
            <a:endParaRPr lang="zh-CN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2325" y="5961380"/>
            <a:ext cx="975868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accuracy = 0.908, precision = 1.000, recall = 0.908, f1 = 0.952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28390" y="714375"/>
            <a:ext cx="4600575" cy="45135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3880" y="-123190"/>
            <a:ext cx="10515600" cy="837565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诊断类别</a:t>
            </a:r>
            <a:endParaRPr lang="zh-CN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2325" y="5961380"/>
            <a:ext cx="975868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accuracy = 0.960, precision = 1.000, recall = 0.960, f1 = 0.980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12845" y="575310"/>
            <a:ext cx="4766945" cy="48012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3880" y="-123190"/>
            <a:ext cx="10515600" cy="837565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病因类别</a:t>
            </a:r>
            <a:endParaRPr lang="zh-CN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2325" y="5961380"/>
            <a:ext cx="975868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accuracy = 0.814, precision = 1.000, recall = 0.814, f1 = 0.898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6905" y="628015"/>
            <a:ext cx="5290185" cy="53333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5256530" y="2404110"/>
            <a:ext cx="201930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zh-CN" sz="72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谢谢</a:t>
            </a:r>
            <a:endParaRPr lang="zh-CN" altLang="zh-CN" sz="7200" b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505</Words>
  <Application>WPS 演示</Application>
  <PresentationFormat>宽屏</PresentationFormat>
  <Paragraphs>40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Calibri Light</vt:lpstr>
      <vt:lpstr>微软雅黑</vt:lpstr>
      <vt:lpstr>Arial Unicode MS</vt:lpstr>
      <vt:lpstr>Calibri</vt:lpstr>
      <vt:lpstr>Office 主题</vt:lpstr>
      <vt:lpstr>算法预测思路</vt:lpstr>
      <vt:lpstr>思路图</vt:lpstr>
      <vt:lpstr>整体情况</vt:lpstr>
      <vt:lpstr>治疗类别</vt:lpstr>
      <vt:lpstr>症状类别</vt:lpstr>
      <vt:lpstr>诊断类别</vt:lpstr>
      <vt:lpstr>病因类别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11</cp:revision>
  <dcterms:created xsi:type="dcterms:W3CDTF">2015-05-05T08:02:00Z</dcterms:created>
  <dcterms:modified xsi:type="dcterms:W3CDTF">2018-03-07T07:19:05Z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