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9A379-E242-4D8A-8B10-B66BA27D5D3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8C61-CF2E-42D6-89BA-A68B05103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61B0-5E28-4927-A075-C3AC6E1D5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F111C-4078-46BA-B195-A33980986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ADCF8-651C-4DC6-9164-D7D6DAC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E843B-0201-4DA5-AB9F-6E68E1D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B35EB-5035-437D-98BB-2030A71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45C51-46EE-4B60-BB34-3D8C92E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6145A-9A6A-4688-8E2B-1A0CBFF4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4908A-5CC0-452F-8211-D072BCD3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CC0C7-1AA0-4F62-A5FE-381FB5D8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6D3E6-19FA-4067-8692-D3E02ADA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7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8595E-DE3F-4A23-8389-90079540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E791B-36D5-4040-AF1E-C2F0F8BD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6F86A-06B1-4C08-90CD-5FA6829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3236B-A84A-4A99-A3E9-A90283D9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A74E8-9740-415B-BB54-2ADA5C5D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5557C-4F76-4ABA-9792-24E2E8F1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1E80F-94A2-4775-ACCF-B5BA3D5D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7197-9CF5-4D8D-8739-F51434D5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BBB29-315A-460D-8B57-3669338F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EAAB6-5154-4E6F-A9E8-066C23FD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CDAF-C623-460F-9C3C-BDFC8262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FAAA9-E735-4311-87F5-9F01783F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DB229-C4E7-4ECC-BB26-51B8A0BD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A7318-B0DE-480D-9C7D-EC32A30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E269F-D056-46AD-A6A9-EE2F2453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6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31785-D968-48AC-AB6D-EF23E8BB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9E0D8-7858-4F09-9A98-419C1D5B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D4EA9F-9B41-4C02-9C58-5842DD7F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F7D2F-D81E-4D22-8F31-B3FB73B6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17FAA-A2CF-41EE-B41F-591F7CBA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84FB5-16DD-4F41-94FE-6739B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8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69BAC-5258-4A34-B977-916AB869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1CD1D-F659-4CC9-ADA1-7DF97FD3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FA7EB-07EA-4C89-818A-F2843C19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2DED5-04FB-4371-A1CA-A4D223F82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05A65-E330-4A2A-8497-DEF602AB2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F2CB5-D533-4474-B8B8-4958D924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D98C28-5406-469B-8105-0A4D03CF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74B777-D14A-4298-AE2A-8A47574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2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51CFC-3406-4FC7-ABF7-A0B04AAB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3D46D-DE15-44E2-BED6-EDD5D74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576AC-8353-4EAE-BE39-1C6BED4F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E8EBE-D119-4C74-8C29-4917C192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3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DFE2F-6050-497D-ABC9-F45D2A5D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2DA83-A0F1-4870-BE65-EB0C01E2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FB2D6-85A6-4348-AC96-36C4B52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9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9B22-6659-48A8-850E-433E1528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F07E7-1675-4B78-8784-E65E9C02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C6F76-9FF5-44EA-9C07-5C67D3B6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8D57E-8ED5-4270-B090-49E828E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7F60B-B48E-40B0-8CC6-663595CF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B0361-8977-4AA9-A842-7DFF4CA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DCB2-8ED2-40C2-9EA6-1E71CF1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E78C4-9B79-4659-A820-FB4867ECF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AD7AB-EDC1-422A-A4BF-E1C0341D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58AE5-2A4D-45D9-B581-8DC5D67F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C32ED-AB38-4BB9-A159-976C5B99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8CE92-E8BE-405F-9AE2-4B45B76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76D06-97F2-4ADF-9876-E1E60197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6E70F-EBFF-468E-B7F8-F953FEC4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D7E2A-CCEC-4590-87C1-937ABFB6E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AA46-52EF-4232-8C2E-47B5D3EEE912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D0A7-9A16-489F-AB6B-35E7245FB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7BBA3-0381-424C-BAF8-6B2EF99F1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83CB-26DB-4867-9A7A-98CCA8B21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CE935F-6EC6-4BAB-A806-46E452EE36E0}"/>
              </a:ext>
            </a:extLst>
          </p:cNvPr>
          <p:cNvSpPr/>
          <p:nvPr/>
        </p:nvSpPr>
        <p:spPr>
          <a:xfrm>
            <a:off x="3788940" y="2019822"/>
            <a:ext cx="38779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狼人杀</a:t>
            </a:r>
            <a:endParaRPr lang="zh-CN" alt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59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1DBF84D-5458-4D5D-933A-9EA62A49ACF2}"/>
              </a:ext>
            </a:extLst>
          </p:cNvPr>
          <p:cNvSpPr/>
          <p:nvPr/>
        </p:nvSpPr>
        <p:spPr>
          <a:xfrm>
            <a:off x="1243475" y="1165523"/>
            <a:ext cx="9251251" cy="5847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像这种页面的很简单，只要获取数据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循环遍历一下就好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至于狼人杀人，预言家查看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女巫毒人救人，守卫守人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以及警徽给与和拿回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也只是数据更改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说起来我是用赋值另一个数组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然后实施更新来确保救人后的数据回滚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A53F80-0105-4665-82F3-782AABA6FD0A}"/>
              </a:ext>
            </a:extLst>
          </p:cNvPr>
          <p:cNvSpPr/>
          <p:nvPr/>
        </p:nvSpPr>
        <p:spPr>
          <a:xfrm>
            <a:off x="843463" y="242193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各种人员页面</a:t>
            </a:r>
          </a:p>
        </p:txBody>
      </p:sp>
    </p:spTree>
    <p:extLst>
      <p:ext uri="{BB962C8B-B14F-4D97-AF65-F5344CB8AC3E}">
        <p14:creationId xmlns:p14="http://schemas.microsoft.com/office/powerpoint/2010/main" val="39816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666DB2-7AEA-4571-B66B-9FF925F7C24D}"/>
              </a:ext>
            </a:extLst>
          </p:cNvPr>
          <p:cNvSpPr/>
          <p:nvPr/>
        </p:nvSpPr>
        <p:spPr>
          <a:xfrm>
            <a:off x="546084" y="250768"/>
            <a:ext cx="5549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主要显示的代码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955E3-D76A-4BCD-86E7-204CCD5D781C}"/>
              </a:ext>
            </a:extLst>
          </p:cNvPr>
          <p:cNvSpPr/>
          <p:nvPr/>
        </p:nvSpPr>
        <p:spPr>
          <a:xfrm>
            <a:off x="546084" y="1174098"/>
            <a:ext cx="98796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由于很多代码都没有记住，所以。。。以防万一</a:t>
            </a:r>
          </a:p>
        </p:txBody>
      </p:sp>
    </p:spTree>
    <p:extLst>
      <p:ext uri="{BB962C8B-B14F-4D97-AF65-F5344CB8AC3E}">
        <p14:creationId xmlns:p14="http://schemas.microsoft.com/office/powerpoint/2010/main" val="135911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557A13-B431-4C9D-B9B5-F5958768C1B8}"/>
              </a:ext>
            </a:extLst>
          </p:cNvPr>
          <p:cNvSpPr/>
          <p:nvPr/>
        </p:nvSpPr>
        <p:spPr>
          <a:xfrm>
            <a:off x="197634" y="6433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651AA4-E4A1-40B1-B0D2-169CFDD5F8CD}"/>
              </a:ext>
            </a:extLst>
          </p:cNvPr>
          <p:cNvSpPr/>
          <p:nvPr/>
        </p:nvSpPr>
        <p:spPr>
          <a:xfrm>
            <a:off x="1767294" y="987668"/>
            <a:ext cx="8408071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本游戏使用了许多插件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/jquery-1.12.4.js"&gt;&lt;/script&gt;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/vue.js"&gt;&lt;/script&gt;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&lt;link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="stylesheet"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="swiper-4.5.0/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/swiper.min.css"/&gt;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&lt;link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="stylesheet"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layui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/layui.css"&gt;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"&gt;&lt;/script&gt;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="swiper-4.5.0/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/swiper.min.js"&gt;&lt;/script&gt;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src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layui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/layui.js"&gt;&lt;/script&gt;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&lt;script type="text/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"&gt;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layui.use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('element', function () {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var element = </a:t>
            </a:r>
            <a:r>
              <a:rPr lang="en-US" altLang="zh-CN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layui.element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//…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});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&lt;/script&gt;</a:t>
            </a: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主要有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jquery-1.12.4</a:t>
            </a: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蓝云，</a:t>
            </a:r>
            <a:r>
              <a:rPr lang="en-US" altLang="zh-CN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swiper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bootcss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很多东西混着用也忘记了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93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E446B3-8635-4174-A16B-150A1D6F6F4B}"/>
              </a:ext>
            </a:extLst>
          </p:cNvPr>
          <p:cNvSpPr/>
          <p:nvPr/>
        </p:nvSpPr>
        <p:spPr>
          <a:xfrm>
            <a:off x="528858" y="20584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5A97C6-0258-414C-8D88-B8815C338997}"/>
              </a:ext>
            </a:extLst>
          </p:cNvPr>
          <p:cNvSpPr/>
          <p:nvPr/>
        </p:nvSpPr>
        <p:spPr>
          <a:xfrm>
            <a:off x="1782405" y="1257407"/>
            <a:ext cx="416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登录和注册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3FADCB-BB72-4F05-B637-72F886885FBB}"/>
              </a:ext>
            </a:extLst>
          </p:cNvPr>
          <p:cNvSpPr/>
          <p:nvPr/>
        </p:nvSpPr>
        <p:spPr>
          <a:xfrm>
            <a:off x="1782405" y="2505670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人员配置选择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83CA3-43AA-4E0C-B1F5-EB817BC1DADE}"/>
              </a:ext>
            </a:extLst>
          </p:cNvPr>
          <p:cNvSpPr/>
          <p:nvPr/>
        </p:nvSpPr>
        <p:spPr>
          <a:xfrm>
            <a:off x="1782405" y="3909167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显示人员配置</a:t>
            </a:r>
          </a:p>
        </p:txBody>
      </p:sp>
    </p:spTree>
    <p:extLst>
      <p:ext uri="{BB962C8B-B14F-4D97-AF65-F5344CB8AC3E}">
        <p14:creationId xmlns:p14="http://schemas.microsoft.com/office/powerpoint/2010/main" val="853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593B5A-588B-48B5-9EA9-9348162B0854}"/>
              </a:ext>
            </a:extLst>
          </p:cNvPr>
          <p:cNvSpPr/>
          <p:nvPr/>
        </p:nvSpPr>
        <p:spPr>
          <a:xfrm>
            <a:off x="336834" y="10526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B52752-E153-46CD-998C-F3E272404C70}"/>
              </a:ext>
            </a:extLst>
          </p:cNvPr>
          <p:cNvSpPr/>
          <p:nvPr/>
        </p:nvSpPr>
        <p:spPr>
          <a:xfrm>
            <a:off x="1121664" y="1175111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游戏进行页面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F3A2BA-3B83-4C41-A845-A6D4CEDC0D1A}"/>
              </a:ext>
            </a:extLst>
          </p:cNvPr>
          <p:cNvSpPr/>
          <p:nvPr/>
        </p:nvSpPr>
        <p:spPr>
          <a:xfrm>
            <a:off x="7042791" y="266579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狼人页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58B00-5E4E-475B-8390-0408DE9CE6B0}"/>
              </a:ext>
            </a:extLst>
          </p:cNvPr>
          <p:cNvSpPr/>
          <p:nvPr/>
        </p:nvSpPr>
        <p:spPr>
          <a:xfrm>
            <a:off x="1814161" y="404074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预言家页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F4FD1-FC34-4640-88E9-5C96D676668A}"/>
              </a:ext>
            </a:extLst>
          </p:cNvPr>
          <p:cNvSpPr/>
          <p:nvPr/>
        </p:nvSpPr>
        <p:spPr>
          <a:xfrm>
            <a:off x="7042791" y="412927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女巫页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BC3D18-01CF-423C-8AAE-BA9768554A02}"/>
              </a:ext>
            </a:extLst>
          </p:cNvPr>
          <p:cNvSpPr/>
          <p:nvPr/>
        </p:nvSpPr>
        <p:spPr>
          <a:xfrm>
            <a:off x="1814161" y="553143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守卫页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C9F39-0F87-4E13-9CE7-D42F803F9B85}"/>
              </a:ext>
            </a:extLst>
          </p:cNvPr>
          <p:cNvSpPr/>
          <p:nvPr/>
        </p:nvSpPr>
        <p:spPr>
          <a:xfrm>
            <a:off x="7078381" y="589310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警徽页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95B26B-375E-4833-9AAB-4EAC539952E5}"/>
              </a:ext>
            </a:extLst>
          </p:cNvPr>
          <p:cNvSpPr/>
          <p:nvPr/>
        </p:nvSpPr>
        <p:spPr>
          <a:xfrm>
            <a:off x="1121664" y="2665797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各种人员页面</a:t>
            </a:r>
          </a:p>
        </p:txBody>
      </p:sp>
    </p:spTree>
    <p:extLst>
      <p:ext uri="{BB962C8B-B14F-4D97-AF65-F5344CB8AC3E}">
        <p14:creationId xmlns:p14="http://schemas.microsoft.com/office/powerpoint/2010/main" val="30692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63F5C-A98F-4348-B7ED-B87DEED01F9B}"/>
              </a:ext>
            </a:extLst>
          </p:cNvPr>
          <p:cNvSpPr/>
          <p:nvPr/>
        </p:nvSpPr>
        <p:spPr>
          <a:xfrm>
            <a:off x="328509" y="233279"/>
            <a:ext cx="416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登录和注册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E268E7-5F8F-4593-B0D4-9EC74EFDA19C}"/>
              </a:ext>
            </a:extLst>
          </p:cNvPr>
          <p:cNvSpPr/>
          <p:nvPr/>
        </p:nvSpPr>
        <p:spPr>
          <a:xfrm>
            <a:off x="1477588" y="1997839"/>
            <a:ext cx="923682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登录和注册页面，主要是数据提交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找了很久，网页上找不到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最后怎么找到的已经忘了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只知道新建一个对象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然后用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localStorage.setItem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(“xxx",</a:t>
            </a:r>
            <a:r>
              <a:rPr lang="en-US" altLang="zh-CN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JSON.stringify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(xxx));</a:t>
            </a: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提交一下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9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863F5C-A98F-4348-B7ED-B87DEED01F9B}"/>
              </a:ext>
            </a:extLst>
          </p:cNvPr>
          <p:cNvSpPr/>
          <p:nvPr/>
        </p:nvSpPr>
        <p:spPr>
          <a:xfrm>
            <a:off x="328509" y="233279"/>
            <a:ext cx="416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登录和注册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E268E7-5F8F-4593-B0D4-9EC74EFDA19C}"/>
              </a:ext>
            </a:extLst>
          </p:cNvPr>
          <p:cNvSpPr/>
          <p:nvPr/>
        </p:nvSpPr>
        <p:spPr>
          <a:xfrm>
            <a:off x="1072615" y="1720840"/>
            <a:ext cx="90524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还有注册的验证码和这个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秒停止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验证码这个主要是用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循环出这个随机函数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parseInt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Math.random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* </a:t>
            </a:r>
            <a:r>
              <a:rPr lang="en-US" altLang="zh-CN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arrays.length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pPr algn="ctr"/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秒停止主要是用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定时器，设个值自减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这是按钮禁用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cursor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not-allowed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0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9B88DC-FCCB-4659-88AE-98F1BF9BD88A}"/>
              </a:ext>
            </a:extLst>
          </p:cNvPr>
          <p:cNvSpPr/>
          <p:nvPr/>
        </p:nvSpPr>
        <p:spPr>
          <a:xfrm>
            <a:off x="453577" y="410566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人员配置选择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8C4893-6690-4504-8E67-119CF00F0909}"/>
              </a:ext>
            </a:extLst>
          </p:cNvPr>
          <p:cNvSpPr/>
          <p:nvPr/>
        </p:nvSpPr>
        <p:spPr>
          <a:xfrm>
            <a:off x="453577" y="2301510"/>
            <a:ext cx="1125179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也就新建几个数组，再把数组放到对象里</a:t>
            </a:r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然后和注册一样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用这个东西提交下</a:t>
            </a:r>
            <a:endParaRPr lang="en-US" altLang="zh-CN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localStorage.setItem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(“xxx",</a:t>
            </a:r>
            <a:r>
              <a:rPr lang="en-US" altLang="zh-CN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JSON.stringify</a:t>
            </a:r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(xxx));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3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781B4C-AD42-4177-B098-2DBCFBC400D7}"/>
              </a:ext>
            </a:extLst>
          </p:cNvPr>
          <p:cNvSpPr/>
          <p:nvPr/>
        </p:nvSpPr>
        <p:spPr>
          <a:xfrm>
            <a:off x="264323" y="260445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显示人员配置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0121A1-8337-4908-A22B-8355DC6002BC}"/>
              </a:ext>
            </a:extLst>
          </p:cNvPr>
          <p:cNvSpPr/>
          <p:nvPr/>
        </p:nvSpPr>
        <p:spPr>
          <a:xfrm>
            <a:off x="963409" y="1843950"/>
            <a:ext cx="9910085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这个也是将之前提交的那个对象拿过来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JSON.parse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localStorage.getItem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(“xxx"));</a:t>
            </a: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当然要用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新建一个变量接收一下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然后也是按钮禁用开启</a:t>
            </a:r>
            <a:r>
              <a:rPr lang="en-US" altLang="zh-CN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(‘</a:t>
            </a:r>
            <a:r>
              <a:rPr lang="en-US" altLang="zh-CN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disabled’,false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用点击事件一个开启一个禁用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5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D03589-1992-4B57-9E79-BAAAFC780398}"/>
              </a:ext>
            </a:extLst>
          </p:cNvPr>
          <p:cNvSpPr/>
          <p:nvPr/>
        </p:nvSpPr>
        <p:spPr>
          <a:xfrm>
            <a:off x="331551" y="331733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游戏进行页面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EE2753-C922-463F-9107-135F843F1FAF}"/>
              </a:ext>
            </a:extLst>
          </p:cNvPr>
          <p:cNvSpPr/>
          <p:nvPr/>
        </p:nvSpPr>
        <p:spPr>
          <a:xfrm>
            <a:off x="401127" y="1351599"/>
            <a:ext cx="11141190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这个东西是最后写的，应该说这</a:t>
            </a:r>
            <a:r>
              <a:rPr lang="en-US" altLang="zh-CN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</a:t>
            </a:r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代码是</a:t>
            </a:r>
            <a:endParaRPr lang="en-US" altLang="zh-CN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最后写的然后禁用也只是普通</a:t>
            </a:r>
            <a:endParaRPr lang="en-US" altLang="zh-CN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刷新一下就没了</a:t>
            </a:r>
            <a:endParaRPr lang="en-US" altLang="zh-CN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需要用那个存储一下</a:t>
            </a:r>
            <a:endParaRPr lang="en-US" altLang="zh-CN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76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411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铜鑫</dc:creator>
  <cp:lastModifiedBy>吴 铜鑫</cp:lastModifiedBy>
  <cp:revision>9</cp:revision>
  <dcterms:created xsi:type="dcterms:W3CDTF">2019-08-01T06:04:33Z</dcterms:created>
  <dcterms:modified xsi:type="dcterms:W3CDTF">2019-08-01T07:21:58Z</dcterms:modified>
</cp:coreProperties>
</file>