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0" d="100"/>
          <a:sy n="110" d="100"/>
        </p:scale>
        <p:origin x="7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03A4E-5677-4BDB-AB71-069E7F4296AF}" type="doc">
      <dgm:prSet loTypeId="urn:microsoft.com/office/officeart/2005/8/layout/StepDownProcess" loCatId="process" qsTypeId="urn:microsoft.com/office/officeart/2005/8/quickstyle/3d2" qsCatId="3D" csTypeId="urn:microsoft.com/office/officeart/2005/8/colors/colorful1" csCatId="colorful"/>
      <dgm:spPr/>
      <dgm:t>
        <a:bodyPr/>
        <a:lstStyle/>
        <a:p>
          <a:endParaRPr lang="zh-CN" altLang="en-US"/>
        </a:p>
      </dgm:t>
    </dgm:pt>
    <dgm:pt modelId="{4D85237D-3953-41DE-B0CF-7D6F3569C54C}">
      <dgm:prSet custT="1"/>
      <dgm:spPr/>
      <dgm:t>
        <a:bodyPr/>
        <a:lstStyle/>
        <a:p>
          <a:pPr rtl="0"/>
          <a:r>
            <a:rPr lang="zh-CN" altLang="en-US" sz="2400" b="1" smtClean="0"/>
            <a:t>起床</a:t>
          </a:r>
          <a:endParaRPr lang="zh-CN" altLang="en-US" sz="2400" b="1"/>
        </a:p>
      </dgm:t>
    </dgm:pt>
    <dgm:pt modelId="{4F2751FD-1A10-4D22-86CF-0B4E00D698CB}" type="parTrans" cxnId="{36552F96-1D6C-4C32-BB5D-E7BC94988111}">
      <dgm:prSet/>
      <dgm:spPr/>
      <dgm:t>
        <a:bodyPr/>
        <a:lstStyle/>
        <a:p>
          <a:endParaRPr lang="zh-CN" altLang="en-US" sz="2400" b="1"/>
        </a:p>
      </dgm:t>
    </dgm:pt>
    <dgm:pt modelId="{B94DBCF6-FA9C-4E48-9876-F1F137EBF437}" type="sibTrans" cxnId="{36552F96-1D6C-4C32-BB5D-E7BC94988111}">
      <dgm:prSet/>
      <dgm:spPr/>
      <dgm:t>
        <a:bodyPr/>
        <a:lstStyle/>
        <a:p>
          <a:endParaRPr lang="zh-CN" altLang="en-US" sz="2400" b="1"/>
        </a:p>
      </dgm:t>
    </dgm:pt>
    <dgm:pt modelId="{B81B2976-D940-4824-8E6A-D0FE8099B02E}">
      <dgm:prSet custT="1"/>
      <dgm:spPr/>
      <dgm:t>
        <a:bodyPr/>
        <a:lstStyle/>
        <a:p>
          <a:pPr rtl="0"/>
          <a:r>
            <a:rPr lang="zh-CN" altLang="en-US" sz="2400" b="1" smtClean="0"/>
            <a:t>穿衣</a:t>
          </a:r>
          <a:endParaRPr lang="zh-CN" altLang="en-US" sz="2400" b="1"/>
        </a:p>
      </dgm:t>
    </dgm:pt>
    <dgm:pt modelId="{994ACB55-973D-41C6-AC6D-C6F587060882}" type="parTrans" cxnId="{3AFA2258-403A-487B-BFD4-3CF3DB700A0A}">
      <dgm:prSet/>
      <dgm:spPr/>
      <dgm:t>
        <a:bodyPr/>
        <a:lstStyle/>
        <a:p>
          <a:endParaRPr lang="zh-CN" altLang="en-US" sz="2400" b="1"/>
        </a:p>
      </dgm:t>
    </dgm:pt>
    <dgm:pt modelId="{BAD9B5A4-7775-4075-BDB4-417180365BC3}" type="sibTrans" cxnId="{3AFA2258-403A-487B-BFD4-3CF3DB700A0A}">
      <dgm:prSet/>
      <dgm:spPr/>
      <dgm:t>
        <a:bodyPr/>
        <a:lstStyle/>
        <a:p>
          <a:endParaRPr lang="zh-CN" altLang="en-US" sz="2400" b="1"/>
        </a:p>
      </dgm:t>
    </dgm:pt>
    <dgm:pt modelId="{E145F1F6-97E4-4D45-8880-94C318B266A2}">
      <dgm:prSet custT="1"/>
      <dgm:spPr/>
      <dgm:t>
        <a:bodyPr/>
        <a:lstStyle/>
        <a:p>
          <a:pPr rtl="0"/>
          <a:r>
            <a:rPr lang="zh-CN" altLang="en-US" sz="2400" b="1" smtClean="0"/>
            <a:t>洗漱</a:t>
          </a:r>
          <a:endParaRPr lang="zh-CN" altLang="en-US" sz="2400" b="1"/>
        </a:p>
      </dgm:t>
    </dgm:pt>
    <dgm:pt modelId="{3A944DC1-5512-4D2C-8235-C7071E8826DA}" type="parTrans" cxnId="{3062ECFC-914C-49E8-87C9-49F0BC1CEC65}">
      <dgm:prSet/>
      <dgm:spPr/>
      <dgm:t>
        <a:bodyPr/>
        <a:lstStyle/>
        <a:p>
          <a:endParaRPr lang="zh-CN" altLang="en-US" sz="2400" b="1"/>
        </a:p>
      </dgm:t>
    </dgm:pt>
    <dgm:pt modelId="{1C744A3D-5C41-4AAF-86CA-626082F6BBEC}" type="sibTrans" cxnId="{3062ECFC-914C-49E8-87C9-49F0BC1CEC65}">
      <dgm:prSet/>
      <dgm:spPr/>
      <dgm:t>
        <a:bodyPr/>
        <a:lstStyle/>
        <a:p>
          <a:endParaRPr lang="zh-CN" altLang="en-US" sz="2400" b="1"/>
        </a:p>
      </dgm:t>
    </dgm:pt>
    <dgm:pt modelId="{3826893A-27B8-41B1-8303-F21B0999DF53}">
      <dgm:prSet custT="1"/>
      <dgm:spPr/>
      <dgm:t>
        <a:bodyPr/>
        <a:lstStyle/>
        <a:p>
          <a:pPr rtl="0"/>
          <a:r>
            <a:rPr lang="zh-CN" altLang="en-US" sz="2400" b="1" smtClean="0"/>
            <a:t>吃饭</a:t>
          </a:r>
          <a:endParaRPr lang="zh-CN" altLang="en-US" sz="2400" b="1"/>
        </a:p>
      </dgm:t>
    </dgm:pt>
    <dgm:pt modelId="{62C64F36-627D-4C98-84BE-A39A4E026A9C}" type="parTrans" cxnId="{1DDA1C0C-239F-4EB9-B016-27C718BFB9A2}">
      <dgm:prSet/>
      <dgm:spPr/>
      <dgm:t>
        <a:bodyPr/>
        <a:lstStyle/>
        <a:p>
          <a:endParaRPr lang="zh-CN" altLang="en-US" sz="2400" b="1"/>
        </a:p>
      </dgm:t>
    </dgm:pt>
    <dgm:pt modelId="{13156F6C-79D7-4D5A-9615-CA85B4F37358}" type="sibTrans" cxnId="{1DDA1C0C-239F-4EB9-B016-27C718BFB9A2}">
      <dgm:prSet/>
      <dgm:spPr/>
      <dgm:t>
        <a:bodyPr/>
        <a:lstStyle/>
        <a:p>
          <a:endParaRPr lang="zh-CN" altLang="en-US" sz="2400" b="1"/>
        </a:p>
      </dgm:t>
    </dgm:pt>
    <dgm:pt modelId="{A28FA49D-62BE-4CDD-A5C6-F73FF15438C7}">
      <dgm:prSet custT="1"/>
      <dgm:spPr/>
      <dgm:t>
        <a:bodyPr/>
        <a:lstStyle/>
        <a:p>
          <a:pPr rtl="0"/>
          <a:r>
            <a:rPr lang="zh-CN" altLang="en-US" sz="2400" b="1" smtClean="0"/>
            <a:t>上课</a:t>
          </a:r>
          <a:endParaRPr lang="zh-CN" altLang="en-US" sz="2400" b="1"/>
        </a:p>
      </dgm:t>
    </dgm:pt>
    <dgm:pt modelId="{A4958C54-CF59-41DB-8758-64D32289D01D}" type="parTrans" cxnId="{D6C732AF-7FB8-4345-9FEE-A797269DF6FB}">
      <dgm:prSet/>
      <dgm:spPr/>
      <dgm:t>
        <a:bodyPr/>
        <a:lstStyle/>
        <a:p>
          <a:endParaRPr lang="zh-CN" altLang="en-US" sz="2400" b="1"/>
        </a:p>
      </dgm:t>
    </dgm:pt>
    <dgm:pt modelId="{9FBF3A0F-1721-45F9-B839-FEF407B28A91}" type="sibTrans" cxnId="{D6C732AF-7FB8-4345-9FEE-A797269DF6FB}">
      <dgm:prSet/>
      <dgm:spPr/>
      <dgm:t>
        <a:bodyPr/>
        <a:lstStyle/>
        <a:p>
          <a:endParaRPr lang="zh-CN" altLang="en-US" sz="2400" b="1"/>
        </a:p>
      </dgm:t>
    </dgm:pt>
    <dgm:pt modelId="{A1431EC6-B864-4893-9D74-7BEC727E4ABF}" type="pres">
      <dgm:prSet presAssocID="{AA803A4E-5677-4BDB-AB71-069E7F4296A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692E4E0-EC16-4BF0-A01F-98DA6F04B5F7}" type="pres">
      <dgm:prSet presAssocID="{4D85237D-3953-41DE-B0CF-7D6F3569C54C}" presName="composite" presStyleCnt="0"/>
      <dgm:spPr/>
    </dgm:pt>
    <dgm:pt modelId="{ADA6A4C3-A1AF-4233-9B15-24CA8A9AD0CD}" type="pres">
      <dgm:prSet presAssocID="{4D85237D-3953-41DE-B0CF-7D6F3569C54C}" presName="bentUpArrow1" presStyleLbl="alignImgPlace1" presStyleIdx="0" presStyleCnt="4"/>
      <dgm:spPr/>
    </dgm:pt>
    <dgm:pt modelId="{9C9EB7FA-600B-434A-A635-15CD13AA43A1}" type="pres">
      <dgm:prSet presAssocID="{4D85237D-3953-41DE-B0CF-7D6F3569C54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AB196-420E-4A1B-840C-D8B13D1F0338}" type="pres">
      <dgm:prSet presAssocID="{4D85237D-3953-41DE-B0CF-7D6F3569C54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849C600-42CB-4E1D-A89A-2D2A085362B7}" type="pres">
      <dgm:prSet presAssocID="{B94DBCF6-FA9C-4E48-9876-F1F137EBF437}" presName="sibTrans" presStyleCnt="0"/>
      <dgm:spPr/>
    </dgm:pt>
    <dgm:pt modelId="{306794F3-B426-445E-AB2D-D9AB3E5338C6}" type="pres">
      <dgm:prSet presAssocID="{B81B2976-D940-4824-8E6A-D0FE8099B02E}" presName="composite" presStyleCnt="0"/>
      <dgm:spPr/>
    </dgm:pt>
    <dgm:pt modelId="{38F003A9-6F1C-4B0B-A993-6383C47E9528}" type="pres">
      <dgm:prSet presAssocID="{B81B2976-D940-4824-8E6A-D0FE8099B02E}" presName="bentUpArrow1" presStyleLbl="alignImgPlace1" presStyleIdx="1" presStyleCnt="4"/>
      <dgm:spPr/>
    </dgm:pt>
    <dgm:pt modelId="{175EA610-73F8-48AA-BF1D-33811EB1EFF7}" type="pres">
      <dgm:prSet presAssocID="{B81B2976-D940-4824-8E6A-D0FE8099B02E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F1ACA-94D4-4E93-9B04-53BFF4E1D280}" type="pres">
      <dgm:prSet presAssocID="{B81B2976-D940-4824-8E6A-D0FE8099B02E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7BC28B6-9B35-45E8-971B-DC1C06EFCF1B}" type="pres">
      <dgm:prSet presAssocID="{BAD9B5A4-7775-4075-BDB4-417180365BC3}" presName="sibTrans" presStyleCnt="0"/>
      <dgm:spPr/>
    </dgm:pt>
    <dgm:pt modelId="{0DFEE575-608A-4A7F-8323-9352B5004C06}" type="pres">
      <dgm:prSet presAssocID="{E145F1F6-97E4-4D45-8880-94C318B266A2}" presName="composite" presStyleCnt="0"/>
      <dgm:spPr/>
    </dgm:pt>
    <dgm:pt modelId="{7C32343D-E171-440C-856D-E4AB42841C96}" type="pres">
      <dgm:prSet presAssocID="{E145F1F6-97E4-4D45-8880-94C318B266A2}" presName="bentUpArrow1" presStyleLbl="alignImgPlace1" presStyleIdx="2" presStyleCnt="4"/>
      <dgm:spPr/>
    </dgm:pt>
    <dgm:pt modelId="{F410D343-C7F7-4C5D-A279-3B05E63261F3}" type="pres">
      <dgm:prSet presAssocID="{E145F1F6-97E4-4D45-8880-94C318B266A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DC385A-1146-4E61-9978-F2FBECCB1B45}" type="pres">
      <dgm:prSet presAssocID="{E145F1F6-97E4-4D45-8880-94C318B266A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0608677-2C5A-4CBB-A4D1-C955D7084D95}" type="pres">
      <dgm:prSet presAssocID="{1C744A3D-5C41-4AAF-86CA-626082F6BBEC}" presName="sibTrans" presStyleCnt="0"/>
      <dgm:spPr/>
    </dgm:pt>
    <dgm:pt modelId="{D7F1512D-F0CE-4445-8946-6B440BC98853}" type="pres">
      <dgm:prSet presAssocID="{3826893A-27B8-41B1-8303-F21B0999DF53}" presName="composite" presStyleCnt="0"/>
      <dgm:spPr/>
    </dgm:pt>
    <dgm:pt modelId="{71A914C7-6E53-42BB-B47B-53E36AC3DBB5}" type="pres">
      <dgm:prSet presAssocID="{3826893A-27B8-41B1-8303-F21B0999DF53}" presName="bentUpArrow1" presStyleLbl="alignImgPlace1" presStyleIdx="3" presStyleCnt="4"/>
      <dgm:spPr/>
    </dgm:pt>
    <dgm:pt modelId="{B1224695-7B9B-44D1-88B9-3AA16B38DF1F}" type="pres">
      <dgm:prSet presAssocID="{3826893A-27B8-41B1-8303-F21B0999DF53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CD934D-A017-4CF7-93E0-3F006F8D22FC}" type="pres">
      <dgm:prSet presAssocID="{3826893A-27B8-41B1-8303-F21B0999DF5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7CD9E1E-D7C3-4C79-AD9A-9038D713019A}" type="pres">
      <dgm:prSet presAssocID="{13156F6C-79D7-4D5A-9615-CA85B4F37358}" presName="sibTrans" presStyleCnt="0"/>
      <dgm:spPr/>
    </dgm:pt>
    <dgm:pt modelId="{6C0D4552-FF4E-4529-8ABB-66B0655C976A}" type="pres">
      <dgm:prSet presAssocID="{A28FA49D-62BE-4CDD-A5C6-F73FF15438C7}" presName="composite" presStyleCnt="0"/>
      <dgm:spPr/>
    </dgm:pt>
    <dgm:pt modelId="{642F39C1-5016-40AD-8E29-24CDCE73DCB3}" type="pres">
      <dgm:prSet presAssocID="{A28FA49D-62BE-4CDD-A5C6-F73FF15438C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62ECFC-914C-49E8-87C9-49F0BC1CEC65}" srcId="{AA803A4E-5677-4BDB-AB71-069E7F4296AF}" destId="{E145F1F6-97E4-4D45-8880-94C318B266A2}" srcOrd="2" destOrd="0" parTransId="{3A944DC1-5512-4D2C-8235-C7071E8826DA}" sibTransId="{1C744A3D-5C41-4AAF-86CA-626082F6BBEC}"/>
    <dgm:cxn modelId="{36552F96-1D6C-4C32-BB5D-E7BC94988111}" srcId="{AA803A4E-5677-4BDB-AB71-069E7F4296AF}" destId="{4D85237D-3953-41DE-B0CF-7D6F3569C54C}" srcOrd="0" destOrd="0" parTransId="{4F2751FD-1A10-4D22-86CF-0B4E00D698CB}" sibTransId="{B94DBCF6-FA9C-4E48-9876-F1F137EBF437}"/>
    <dgm:cxn modelId="{ACE8194C-90F0-4EE6-AB0F-08FABFC89A1A}" type="presOf" srcId="{B81B2976-D940-4824-8E6A-D0FE8099B02E}" destId="{175EA610-73F8-48AA-BF1D-33811EB1EFF7}" srcOrd="0" destOrd="0" presId="urn:microsoft.com/office/officeart/2005/8/layout/StepDownProcess"/>
    <dgm:cxn modelId="{75EB0E7A-923E-4AD4-9993-749F3FFA386B}" type="presOf" srcId="{AA803A4E-5677-4BDB-AB71-069E7F4296AF}" destId="{A1431EC6-B864-4893-9D74-7BEC727E4ABF}" srcOrd="0" destOrd="0" presId="urn:microsoft.com/office/officeart/2005/8/layout/StepDownProcess"/>
    <dgm:cxn modelId="{29B3AC36-0EA8-4D90-9DA3-581E15183D7A}" type="presOf" srcId="{4D85237D-3953-41DE-B0CF-7D6F3569C54C}" destId="{9C9EB7FA-600B-434A-A635-15CD13AA43A1}" srcOrd="0" destOrd="0" presId="urn:microsoft.com/office/officeart/2005/8/layout/StepDownProcess"/>
    <dgm:cxn modelId="{02CAB134-FA7E-4338-BF27-EAE16E649A09}" type="presOf" srcId="{A28FA49D-62BE-4CDD-A5C6-F73FF15438C7}" destId="{642F39C1-5016-40AD-8E29-24CDCE73DCB3}" srcOrd="0" destOrd="0" presId="urn:microsoft.com/office/officeart/2005/8/layout/StepDownProcess"/>
    <dgm:cxn modelId="{D6C732AF-7FB8-4345-9FEE-A797269DF6FB}" srcId="{AA803A4E-5677-4BDB-AB71-069E7F4296AF}" destId="{A28FA49D-62BE-4CDD-A5C6-F73FF15438C7}" srcOrd="4" destOrd="0" parTransId="{A4958C54-CF59-41DB-8758-64D32289D01D}" sibTransId="{9FBF3A0F-1721-45F9-B839-FEF407B28A91}"/>
    <dgm:cxn modelId="{153A736D-C298-4A11-B646-6A0BAEB94725}" type="presOf" srcId="{3826893A-27B8-41B1-8303-F21B0999DF53}" destId="{B1224695-7B9B-44D1-88B9-3AA16B38DF1F}" srcOrd="0" destOrd="0" presId="urn:microsoft.com/office/officeart/2005/8/layout/StepDownProcess"/>
    <dgm:cxn modelId="{1DDA1C0C-239F-4EB9-B016-27C718BFB9A2}" srcId="{AA803A4E-5677-4BDB-AB71-069E7F4296AF}" destId="{3826893A-27B8-41B1-8303-F21B0999DF53}" srcOrd="3" destOrd="0" parTransId="{62C64F36-627D-4C98-84BE-A39A4E026A9C}" sibTransId="{13156F6C-79D7-4D5A-9615-CA85B4F37358}"/>
    <dgm:cxn modelId="{3AFA2258-403A-487B-BFD4-3CF3DB700A0A}" srcId="{AA803A4E-5677-4BDB-AB71-069E7F4296AF}" destId="{B81B2976-D940-4824-8E6A-D0FE8099B02E}" srcOrd="1" destOrd="0" parTransId="{994ACB55-973D-41C6-AC6D-C6F587060882}" sibTransId="{BAD9B5A4-7775-4075-BDB4-417180365BC3}"/>
    <dgm:cxn modelId="{A4819235-8E97-4772-8AC8-76F5A2630041}" type="presOf" srcId="{E145F1F6-97E4-4D45-8880-94C318B266A2}" destId="{F410D343-C7F7-4C5D-A279-3B05E63261F3}" srcOrd="0" destOrd="0" presId="urn:microsoft.com/office/officeart/2005/8/layout/StepDownProcess"/>
    <dgm:cxn modelId="{E9D76980-1FB5-4FA5-BF5E-A270D48E634F}" type="presParOf" srcId="{A1431EC6-B864-4893-9D74-7BEC727E4ABF}" destId="{C692E4E0-EC16-4BF0-A01F-98DA6F04B5F7}" srcOrd="0" destOrd="0" presId="urn:microsoft.com/office/officeart/2005/8/layout/StepDownProcess"/>
    <dgm:cxn modelId="{C7AAC60D-7BA5-4B75-B24B-A8B486193B75}" type="presParOf" srcId="{C692E4E0-EC16-4BF0-A01F-98DA6F04B5F7}" destId="{ADA6A4C3-A1AF-4233-9B15-24CA8A9AD0CD}" srcOrd="0" destOrd="0" presId="urn:microsoft.com/office/officeart/2005/8/layout/StepDownProcess"/>
    <dgm:cxn modelId="{93C2D0C9-CA81-4BDA-8710-B90725B13AFF}" type="presParOf" srcId="{C692E4E0-EC16-4BF0-A01F-98DA6F04B5F7}" destId="{9C9EB7FA-600B-434A-A635-15CD13AA43A1}" srcOrd="1" destOrd="0" presId="urn:microsoft.com/office/officeart/2005/8/layout/StepDownProcess"/>
    <dgm:cxn modelId="{D6E164A2-1574-4FCC-96C6-8ED7681A2123}" type="presParOf" srcId="{C692E4E0-EC16-4BF0-A01F-98DA6F04B5F7}" destId="{02EAB196-420E-4A1B-840C-D8B13D1F0338}" srcOrd="2" destOrd="0" presId="urn:microsoft.com/office/officeart/2005/8/layout/StepDownProcess"/>
    <dgm:cxn modelId="{2D48F301-0EF5-4ACB-BF85-6BDC9BF9BBB8}" type="presParOf" srcId="{A1431EC6-B864-4893-9D74-7BEC727E4ABF}" destId="{D849C600-42CB-4E1D-A89A-2D2A085362B7}" srcOrd="1" destOrd="0" presId="urn:microsoft.com/office/officeart/2005/8/layout/StepDownProcess"/>
    <dgm:cxn modelId="{F9698B31-C4C7-4227-8181-9D9021B4FF05}" type="presParOf" srcId="{A1431EC6-B864-4893-9D74-7BEC727E4ABF}" destId="{306794F3-B426-445E-AB2D-D9AB3E5338C6}" srcOrd="2" destOrd="0" presId="urn:microsoft.com/office/officeart/2005/8/layout/StepDownProcess"/>
    <dgm:cxn modelId="{6551A8CE-1D7B-446E-BC7E-0E377D3CAD1C}" type="presParOf" srcId="{306794F3-B426-445E-AB2D-D9AB3E5338C6}" destId="{38F003A9-6F1C-4B0B-A993-6383C47E9528}" srcOrd="0" destOrd="0" presId="urn:microsoft.com/office/officeart/2005/8/layout/StepDownProcess"/>
    <dgm:cxn modelId="{D40772C4-C333-4B7A-93C5-5919FF3B6283}" type="presParOf" srcId="{306794F3-B426-445E-AB2D-D9AB3E5338C6}" destId="{175EA610-73F8-48AA-BF1D-33811EB1EFF7}" srcOrd="1" destOrd="0" presId="urn:microsoft.com/office/officeart/2005/8/layout/StepDownProcess"/>
    <dgm:cxn modelId="{FEACCE8A-CD80-4608-8042-8B0990969834}" type="presParOf" srcId="{306794F3-B426-445E-AB2D-D9AB3E5338C6}" destId="{36FF1ACA-94D4-4E93-9B04-53BFF4E1D280}" srcOrd="2" destOrd="0" presId="urn:microsoft.com/office/officeart/2005/8/layout/StepDownProcess"/>
    <dgm:cxn modelId="{6F20F423-5E46-49F0-B3EE-98E5EDDAC3AE}" type="presParOf" srcId="{A1431EC6-B864-4893-9D74-7BEC727E4ABF}" destId="{C7BC28B6-9B35-45E8-971B-DC1C06EFCF1B}" srcOrd="3" destOrd="0" presId="urn:microsoft.com/office/officeart/2005/8/layout/StepDownProcess"/>
    <dgm:cxn modelId="{31C93A9C-C58B-4B8B-9E7F-05B88B9E786F}" type="presParOf" srcId="{A1431EC6-B864-4893-9D74-7BEC727E4ABF}" destId="{0DFEE575-608A-4A7F-8323-9352B5004C06}" srcOrd="4" destOrd="0" presId="urn:microsoft.com/office/officeart/2005/8/layout/StepDownProcess"/>
    <dgm:cxn modelId="{DAC3558B-95D0-4E79-95AB-063042FF52B5}" type="presParOf" srcId="{0DFEE575-608A-4A7F-8323-9352B5004C06}" destId="{7C32343D-E171-440C-856D-E4AB42841C96}" srcOrd="0" destOrd="0" presId="urn:microsoft.com/office/officeart/2005/8/layout/StepDownProcess"/>
    <dgm:cxn modelId="{74ADDB20-7098-43DB-9A2F-8DE186CAF978}" type="presParOf" srcId="{0DFEE575-608A-4A7F-8323-9352B5004C06}" destId="{F410D343-C7F7-4C5D-A279-3B05E63261F3}" srcOrd="1" destOrd="0" presId="urn:microsoft.com/office/officeart/2005/8/layout/StepDownProcess"/>
    <dgm:cxn modelId="{B9F80A51-B78D-4214-A9A8-7C21571BC49A}" type="presParOf" srcId="{0DFEE575-608A-4A7F-8323-9352B5004C06}" destId="{BBDC385A-1146-4E61-9978-F2FBECCB1B45}" srcOrd="2" destOrd="0" presId="urn:microsoft.com/office/officeart/2005/8/layout/StepDownProcess"/>
    <dgm:cxn modelId="{2AA311FA-D16E-4A57-810E-731364650564}" type="presParOf" srcId="{A1431EC6-B864-4893-9D74-7BEC727E4ABF}" destId="{C0608677-2C5A-4CBB-A4D1-C955D7084D95}" srcOrd="5" destOrd="0" presId="urn:microsoft.com/office/officeart/2005/8/layout/StepDownProcess"/>
    <dgm:cxn modelId="{524B3302-F076-4599-8331-790FF69D0F20}" type="presParOf" srcId="{A1431EC6-B864-4893-9D74-7BEC727E4ABF}" destId="{D7F1512D-F0CE-4445-8946-6B440BC98853}" srcOrd="6" destOrd="0" presId="urn:microsoft.com/office/officeart/2005/8/layout/StepDownProcess"/>
    <dgm:cxn modelId="{40AD4BD8-3B2A-4BC5-B221-D65A790722E7}" type="presParOf" srcId="{D7F1512D-F0CE-4445-8946-6B440BC98853}" destId="{71A914C7-6E53-42BB-B47B-53E36AC3DBB5}" srcOrd="0" destOrd="0" presId="urn:microsoft.com/office/officeart/2005/8/layout/StepDownProcess"/>
    <dgm:cxn modelId="{904BD3A6-5E06-42F4-B2FE-17E90D724CC0}" type="presParOf" srcId="{D7F1512D-F0CE-4445-8946-6B440BC98853}" destId="{B1224695-7B9B-44D1-88B9-3AA16B38DF1F}" srcOrd="1" destOrd="0" presId="urn:microsoft.com/office/officeart/2005/8/layout/StepDownProcess"/>
    <dgm:cxn modelId="{89B0884F-8D2C-44C3-B021-2C4F921B90E3}" type="presParOf" srcId="{D7F1512D-F0CE-4445-8946-6B440BC98853}" destId="{6DCD934D-A017-4CF7-93E0-3F006F8D22FC}" srcOrd="2" destOrd="0" presId="urn:microsoft.com/office/officeart/2005/8/layout/StepDownProcess"/>
    <dgm:cxn modelId="{42E9E0BB-B069-4CE4-8B92-7A0051B42968}" type="presParOf" srcId="{A1431EC6-B864-4893-9D74-7BEC727E4ABF}" destId="{F7CD9E1E-D7C3-4C79-AD9A-9038D713019A}" srcOrd="7" destOrd="0" presId="urn:microsoft.com/office/officeart/2005/8/layout/StepDownProcess"/>
    <dgm:cxn modelId="{21E4B32E-AC89-4758-A900-C7D1DCFFA2AA}" type="presParOf" srcId="{A1431EC6-B864-4893-9D74-7BEC727E4ABF}" destId="{6C0D4552-FF4E-4529-8ABB-66B0655C976A}" srcOrd="8" destOrd="0" presId="urn:microsoft.com/office/officeart/2005/8/layout/StepDownProcess"/>
    <dgm:cxn modelId="{7B579DCE-D466-4B07-BC31-CFB7EEBA66ED}" type="presParOf" srcId="{6C0D4552-FF4E-4529-8ABB-66B0655C976A}" destId="{642F39C1-5016-40AD-8E29-24CDCE73DCB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C985B-DBFD-4EC1-B6D4-36BAB39BBBEA}" type="doc">
      <dgm:prSet loTypeId="urn:microsoft.com/office/officeart/2009/layout/CircleArrowProcess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7CA113B-E83D-4CCB-AA76-3F80FB96A679}">
      <dgm:prSet custT="1"/>
      <dgm:spPr/>
      <dgm:t>
        <a:bodyPr/>
        <a:lstStyle/>
        <a:p>
          <a:pPr rtl="0"/>
          <a:r>
            <a:rPr lang="zh-CN" altLang="en-US" sz="2400" b="1" dirty="0" smtClean="0"/>
            <a:t>信息输入</a:t>
          </a:r>
          <a:endParaRPr lang="en-US" altLang="zh-CN" sz="2400" b="1" dirty="0" smtClean="0"/>
        </a:p>
      </dgm:t>
    </dgm:pt>
    <dgm:pt modelId="{74CCDBEC-7872-4613-BEDD-73B23F40D027}" type="parTrans" cxnId="{39120C13-B0F8-41B0-8DB2-ED1F1A84222A}">
      <dgm:prSet/>
      <dgm:spPr/>
      <dgm:t>
        <a:bodyPr/>
        <a:lstStyle/>
        <a:p>
          <a:endParaRPr lang="zh-CN" altLang="en-US" sz="2400" b="1"/>
        </a:p>
      </dgm:t>
    </dgm:pt>
    <dgm:pt modelId="{0D914816-EF08-447C-9D7C-712B07F19F33}" type="sibTrans" cxnId="{39120C13-B0F8-41B0-8DB2-ED1F1A84222A}">
      <dgm:prSet/>
      <dgm:spPr/>
      <dgm:t>
        <a:bodyPr/>
        <a:lstStyle/>
        <a:p>
          <a:endParaRPr lang="zh-CN" altLang="en-US" sz="2400" b="1"/>
        </a:p>
      </dgm:t>
    </dgm:pt>
    <dgm:pt modelId="{251497FE-2C5A-43E4-9970-8459BD39021B}">
      <dgm:prSet custT="1"/>
      <dgm:spPr/>
      <dgm:t>
        <a:bodyPr/>
        <a:lstStyle/>
        <a:p>
          <a:pPr rtl="0"/>
          <a:r>
            <a:rPr lang="zh-CN" altLang="en-US" sz="2400" b="1" smtClean="0"/>
            <a:t>算法处理</a:t>
          </a:r>
          <a:endParaRPr lang="zh-CN" altLang="en-US" sz="2400" b="1"/>
        </a:p>
      </dgm:t>
    </dgm:pt>
    <dgm:pt modelId="{C3E7CA57-8E0D-41FA-AB2D-A7CDEE94FE51}" type="parTrans" cxnId="{B354834C-78AA-45E0-B721-B4C400C2FCD2}">
      <dgm:prSet/>
      <dgm:spPr/>
      <dgm:t>
        <a:bodyPr/>
        <a:lstStyle/>
        <a:p>
          <a:endParaRPr lang="zh-CN" altLang="en-US" sz="2400" b="1"/>
        </a:p>
      </dgm:t>
    </dgm:pt>
    <dgm:pt modelId="{35C6D88A-E6A0-40EC-907E-9EDD9595A358}" type="sibTrans" cxnId="{B354834C-78AA-45E0-B721-B4C400C2FCD2}">
      <dgm:prSet/>
      <dgm:spPr/>
      <dgm:t>
        <a:bodyPr/>
        <a:lstStyle/>
        <a:p>
          <a:endParaRPr lang="zh-CN" altLang="en-US" sz="2400" b="1"/>
        </a:p>
      </dgm:t>
    </dgm:pt>
    <dgm:pt modelId="{8EDF9982-5F24-46F8-974F-2729F9EA0045}">
      <dgm:prSet custT="1"/>
      <dgm:spPr/>
      <dgm:t>
        <a:bodyPr/>
        <a:lstStyle/>
        <a:p>
          <a:pPr rtl="0"/>
          <a:r>
            <a:rPr lang="zh-CN" altLang="en-US" sz="2400" b="1" smtClean="0"/>
            <a:t>求解输出</a:t>
          </a:r>
          <a:endParaRPr lang="zh-CN" altLang="en-US" sz="2400" b="1"/>
        </a:p>
      </dgm:t>
    </dgm:pt>
    <dgm:pt modelId="{3BF7341E-342D-47C2-85ED-E004AF9F30E7}" type="parTrans" cxnId="{C95F044B-5154-41FF-93DB-132B9292539A}">
      <dgm:prSet/>
      <dgm:spPr/>
      <dgm:t>
        <a:bodyPr/>
        <a:lstStyle/>
        <a:p>
          <a:endParaRPr lang="zh-CN" altLang="en-US" sz="2400" b="1"/>
        </a:p>
      </dgm:t>
    </dgm:pt>
    <dgm:pt modelId="{1358C15C-F513-4FEA-B7E9-B1DCF7E55308}" type="sibTrans" cxnId="{C95F044B-5154-41FF-93DB-132B9292539A}">
      <dgm:prSet/>
      <dgm:spPr/>
      <dgm:t>
        <a:bodyPr/>
        <a:lstStyle/>
        <a:p>
          <a:endParaRPr lang="zh-CN" altLang="en-US" sz="2400" b="1"/>
        </a:p>
      </dgm:t>
    </dgm:pt>
    <dgm:pt modelId="{69476ADA-E357-420E-A909-9D963C807FE9}" type="pres">
      <dgm:prSet presAssocID="{DA7C985B-DBFD-4EC1-B6D4-36BAB39BBBE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443EEE6-9653-4AF2-B17F-EAF576C34DD1}" type="pres">
      <dgm:prSet presAssocID="{67CA113B-E83D-4CCB-AA76-3F80FB96A679}" presName="Accent1" presStyleCnt="0"/>
      <dgm:spPr/>
    </dgm:pt>
    <dgm:pt modelId="{0999ED2D-2CDB-40A5-AEB4-376D9ACDFB64}" type="pres">
      <dgm:prSet presAssocID="{67CA113B-E83D-4CCB-AA76-3F80FB96A679}" presName="Accent" presStyleLbl="node1" presStyleIdx="0" presStyleCnt="3"/>
      <dgm:spPr/>
    </dgm:pt>
    <dgm:pt modelId="{824407F7-8351-4AF0-B73A-C0B9A653122D}" type="pres">
      <dgm:prSet presAssocID="{67CA113B-E83D-4CCB-AA76-3F80FB96A67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DC942-7467-4146-A2EC-D5102DC73E97}" type="pres">
      <dgm:prSet presAssocID="{251497FE-2C5A-43E4-9970-8459BD39021B}" presName="Accent2" presStyleCnt="0"/>
      <dgm:spPr/>
    </dgm:pt>
    <dgm:pt modelId="{99CE044F-00F6-464C-8B4C-6A9D49F813A4}" type="pres">
      <dgm:prSet presAssocID="{251497FE-2C5A-43E4-9970-8459BD39021B}" presName="Accent" presStyleLbl="node1" presStyleIdx="1" presStyleCnt="3"/>
      <dgm:spPr/>
    </dgm:pt>
    <dgm:pt modelId="{C7A63355-BE09-401C-9282-D6576657D583}" type="pres">
      <dgm:prSet presAssocID="{251497FE-2C5A-43E4-9970-8459BD39021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D1E98C-B4D7-44CD-B63D-BAD64A5A7D99}" type="pres">
      <dgm:prSet presAssocID="{8EDF9982-5F24-46F8-974F-2729F9EA0045}" presName="Accent3" presStyleCnt="0"/>
      <dgm:spPr/>
    </dgm:pt>
    <dgm:pt modelId="{5DF7B9CB-9150-4E01-A08C-95FBEF59A971}" type="pres">
      <dgm:prSet presAssocID="{8EDF9982-5F24-46F8-974F-2729F9EA0045}" presName="Accent" presStyleLbl="node1" presStyleIdx="2" presStyleCnt="3"/>
      <dgm:spPr/>
    </dgm:pt>
    <dgm:pt modelId="{DD32FD2C-E561-4623-9856-5DF0E9AD152E}" type="pres">
      <dgm:prSet presAssocID="{8EDF9982-5F24-46F8-974F-2729F9EA004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88CC0E-4FB2-46EA-8743-BC1044F6B162}" type="presOf" srcId="{67CA113B-E83D-4CCB-AA76-3F80FB96A679}" destId="{824407F7-8351-4AF0-B73A-C0B9A653122D}" srcOrd="0" destOrd="0" presId="urn:microsoft.com/office/officeart/2009/layout/CircleArrowProcess"/>
    <dgm:cxn modelId="{39120C13-B0F8-41B0-8DB2-ED1F1A84222A}" srcId="{DA7C985B-DBFD-4EC1-B6D4-36BAB39BBBEA}" destId="{67CA113B-E83D-4CCB-AA76-3F80FB96A679}" srcOrd="0" destOrd="0" parTransId="{74CCDBEC-7872-4613-BEDD-73B23F40D027}" sibTransId="{0D914816-EF08-447C-9D7C-712B07F19F33}"/>
    <dgm:cxn modelId="{C95F044B-5154-41FF-93DB-132B9292539A}" srcId="{DA7C985B-DBFD-4EC1-B6D4-36BAB39BBBEA}" destId="{8EDF9982-5F24-46F8-974F-2729F9EA0045}" srcOrd="2" destOrd="0" parTransId="{3BF7341E-342D-47C2-85ED-E004AF9F30E7}" sibTransId="{1358C15C-F513-4FEA-B7E9-B1DCF7E55308}"/>
    <dgm:cxn modelId="{0BEEBB01-1CF7-44D7-9F21-5694C80DCC81}" type="presOf" srcId="{251497FE-2C5A-43E4-9970-8459BD39021B}" destId="{C7A63355-BE09-401C-9282-D6576657D583}" srcOrd="0" destOrd="0" presId="urn:microsoft.com/office/officeart/2009/layout/CircleArrowProcess"/>
    <dgm:cxn modelId="{0C353C90-E574-43AC-A607-9DB7216C3A5F}" type="presOf" srcId="{8EDF9982-5F24-46F8-974F-2729F9EA0045}" destId="{DD32FD2C-E561-4623-9856-5DF0E9AD152E}" srcOrd="0" destOrd="0" presId="urn:microsoft.com/office/officeart/2009/layout/CircleArrowProcess"/>
    <dgm:cxn modelId="{B354834C-78AA-45E0-B721-B4C400C2FCD2}" srcId="{DA7C985B-DBFD-4EC1-B6D4-36BAB39BBBEA}" destId="{251497FE-2C5A-43E4-9970-8459BD39021B}" srcOrd="1" destOrd="0" parTransId="{C3E7CA57-8E0D-41FA-AB2D-A7CDEE94FE51}" sibTransId="{35C6D88A-E6A0-40EC-907E-9EDD9595A358}"/>
    <dgm:cxn modelId="{02B49BCD-BB84-4906-B0C9-E679124D4ABE}" type="presOf" srcId="{DA7C985B-DBFD-4EC1-B6D4-36BAB39BBBEA}" destId="{69476ADA-E357-420E-A909-9D963C807FE9}" srcOrd="0" destOrd="0" presId="urn:microsoft.com/office/officeart/2009/layout/CircleArrowProcess"/>
    <dgm:cxn modelId="{B3AEED59-15CA-4969-9BC5-F659A28FC879}" type="presParOf" srcId="{69476ADA-E357-420E-A909-9D963C807FE9}" destId="{4443EEE6-9653-4AF2-B17F-EAF576C34DD1}" srcOrd="0" destOrd="0" presId="urn:microsoft.com/office/officeart/2009/layout/CircleArrowProcess"/>
    <dgm:cxn modelId="{28655F60-0977-41EC-BF93-3D481C2A0AEF}" type="presParOf" srcId="{4443EEE6-9653-4AF2-B17F-EAF576C34DD1}" destId="{0999ED2D-2CDB-40A5-AEB4-376D9ACDFB64}" srcOrd="0" destOrd="0" presId="urn:microsoft.com/office/officeart/2009/layout/CircleArrowProcess"/>
    <dgm:cxn modelId="{98E3734F-D071-41F4-BA5F-6AA7B7B0014D}" type="presParOf" srcId="{69476ADA-E357-420E-A909-9D963C807FE9}" destId="{824407F7-8351-4AF0-B73A-C0B9A653122D}" srcOrd="1" destOrd="0" presId="urn:microsoft.com/office/officeart/2009/layout/CircleArrowProcess"/>
    <dgm:cxn modelId="{CB94EA76-D29E-42A0-972E-2F22E5EFC970}" type="presParOf" srcId="{69476ADA-E357-420E-A909-9D963C807FE9}" destId="{8C7DC942-7467-4146-A2EC-D5102DC73E97}" srcOrd="2" destOrd="0" presId="urn:microsoft.com/office/officeart/2009/layout/CircleArrowProcess"/>
    <dgm:cxn modelId="{4C34FA54-FC93-4C33-A587-3BD018B3B587}" type="presParOf" srcId="{8C7DC942-7467-4146-A2EC-D5102DC73E97}" destId="{99CE044F-00F6-464C-8B4C-6A9D49F813A4}" srcOrd="0" destOrd="0" presId="urn:microsoft.com/office/officeart/2009/layout/CircleArrowProcess"/>
    <dgm:cxn modelId="{593F3D2D-26FE-41B7-88FF-C6873AE7631A}" type="presParOf" srcId="{69476ADA-E357-420E-A909-9D963C807FE9}" destId="{C7A63355-BE09-401C-9282-D6576657D583}" srcOrd="3" destOrd="0" presId="urn:microsoft.com/office/officeart/2009/layout/CircleArrowProcess"/>
    <dgm:cxn modelId="{48DA3515-C2EC-4609-8879-D04209FC85E2}" type="presParOf" srcId="{69476ADA-E357-420E-A909-9D963C807FE9}" destId="{2BD1E98C-B4D7-44CD-B63D-BAD64A5A7D99}" srcOrd="4" destOrd="0" presId="urn:microsoft.com/office/officeart/2009/layout/CircleArrowProcess"/>
    <dgm:cxn modelId="{6DE500D1-5449-4D0D-935C-44A383C7A049}" type="presParOf" srcId="{2BD1E98C-B4D7-44CD-B63D-BAD64A5A7D99}" destId="{5DF7B9CB-9150-4E01-A08C-95FBEF59A971}" srcOrd="0" destOrd="0" presId="urn:microsoft.com/office/officeart/2009/layout/CircleArrowProcess"/>
    <dgm:cxn modelId="{264BA158-820B-4815-8913-571A1A07FFC4}" type="presParOf" srcId="{69476ADA-E357-420E-A909-9D963C807FE9}" destId="{DD32FD2C-E561-4623-9856-5DF0E9AD152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7C8D3-3B7C-4FE9-8DF7-92E1C7BDA2E4}" type="doc">
      <dgm:prSet loTypeId="urn:microsoft.com/office/officeart/2005/8/layout/equation2" loCatId="process" qsTypeId="urn:microsoft.com/office/officeart/2005/8/quickstyle/3d3" qsCatId="3D" csTypeId="urn:microsoft.com/office/officeart/2005/8/colors/colorful1" csCatId="colorful" phldr="1"/>
      <dgm:spPr/>
    </dgm:pt>
    <dgm:pt modelId="{E5517567-E7FC-496B-BE19-99032DF89DA5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4FF76B94-6AA9-42C7-A222-FA6E74099731}" type="parTrans" cxnId="{001C80BF-4340-40B4-829D-08E42A9C6454}">
      <dgm:prSet/>
      <dgm:spPr/>
      <dgm:t>
        <a:bodyPr/>
        <a:lstStyle/>
        <a:p>
          <a:endParaRPr lang="zh-CN" altLang="en-US"/>
        </a:p>
      </dgm:t>
    </dgm:pt>
    <dgm:pt modelId="{6BB4F2E9-BC06-4ED4-8618-8DE3E297F9B2}" type="sibTrans" cxnId="{001C80BF-4340-40B4-829D-08E42A9C6454}">
      <dgm:prSet/>
      <dgm:spPr/>
      <dgm:t>
        <a:bodyPr/>
        <a:lstStyle/>
        <a:p>
          <a:endParaRPr lang="zh-CN" altLang="en-US"/>
        </a:p>
      </dgm:t>
    </dgm:pt>
    <dgm:pt modelId="{B943C7AF-6DF9-4E68-87F1-40C38DB7058E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02B7BE8D-79F4-4EA7-9DD2-7BC63D808937}" type="parTrans" cxnId="{5D46C920-1F16-48E3-BE20-69E1096EF25A}">
      <dgm:prSet/>
      <dgm:spPr/>
      <dgm:t>
        <a:bodyPr/>
        <a:lstStyle/>
        <a:p>
          <a:endParaRPr lang="zh-CN" altLang="en-US"/>
        </a:p>
      </dgm:t>
    </dgm:pt>
    <dgm:pt modelId="{CAE0208F-4568-4B74-B6DA-E09C68D60B96}" type="sibTrans" cxnId="{5D46C920-1F16-48E3-BE20-69E1096EF25A}">
      <dgm:prSet/>
      <dgm:spPr/>
      <dgm:t>
        <a:bodyPr/>
        <a:lstStyle/>
        <a:p>
          <a:endParaRPr lang="zh-CN" altLang="en-US"/>
        </a:p>
      </dgm:t>
    </dgm:pt>
    <dgm:pt modelId="{957375BB-E902-4591-B6DB-F50551919A9D}">
      <dgm:prSet phldrT="[文本]"/>
      <dgm:spPr/>
      <dgm:t>
        <a:bodyPr/>
        <a:lstStyle/>
        <a:p>
          <a:r>
            <a:rPr lang="en-US" altLang="zh-CN" dirty="0" smtClean="0"/>
            <a:t>7</a:t>
          </a:r>
          <a:endParaRPr lang="zh-CN" altLang="en-US" dirty="0"/>
        </a:p>
      </dgm:t>
    </dgm:pt>
    <dgm:pt modelId="{40ADACF0-4762-4B1C-81E5-E3FB2F4DFA11}" type="parTrans" cxnId="{AD462B83-5FB6-4544-A818-610C0432F146}">
      <dgm:prSet/>
      <dgm:spPr/>
      <dgm:t>
        <a:bodyPr/>
        <a:lstStyle/>
        <a:p>
          <a:endParaRPr lang="zh-CN" altLang="en-US"/>
        </a:p>
      </dgm:t>
    </dgm:pt>
    <dgm:pt modelId="{3BBCE372-FFD6-4987-A376-028381188515}" type="sibTrans" cxnId="{AD462B83-5FB6-4544-A818-610C0432F146}">
      <dgm:prSet/>
      <dgm:spPr/>
      <dgm:t>
        <a:bodyPr/>
        <a:lstStyle/>
        <a:p>
          <a:endParaRPr lang="zh-CN" altLang="en-US"/>
        </a:p>
      </dgm:t>
    </dgm:pt>
    <dgm:pt modelId="{001CECEC-B013-42CB-9CE2-7984CBA14985}" type="pres">
      <dgm:prSet presAssocID="{DED7C8D3-3B7C-4FE9-8DF7-92E1C7BDA2E4}" presName="Name0" presStyleCnt="0">
        <dgm:presLayoutVars>
          <dgm:dir/>
          <dgm:resizeHandles val="exact"/>
        </dgm:presLayoutVars>
      </dgm:prSet>
      <dgm:spPr/>
    </dgm:pt>
    <dgm:pt modelId="{08D9FFCA-DFFF-42B6-9566-6202E4EDE98D}" type="pres">
      <dgm:prSet presAssocID="{DED7C8D3-3B7C-4FE9-8DF7-92E1C7BDA2E4}" presName="vNodes" presStyleCnt="0"/>
      <dgm:spPr/>
    </dgm:pt>
    <dgm:pt modelId="{15F63A1B-EBBC-4935-9EF5-C97086630D76}" type="pres">
      <dgm:prSet presAssocID="{E5517567-E7FC-496B-BE19-99032DF89D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867A57-4D80-481B-B7B0-DF2D988FA767}" type="pres">
      <dgm:prSet presAssocID="{6BB4F2E9-BC06-4ED4-8618-8DE3E297F9B2}" presName="spacerT" presStyleCnt="0"/>
      <dgm:spPr/>
    </dgm:pt>
    <dgm:pt modelId="{A736FA3B-DD3D-4733-95B4-97359149E13A}" type="pres">
      <dgm:prSet presAssocID="{6BB4F2E9-BC06-4ED4-8618-8DE3E297F9B2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2D39431-2A5F-4CFE-AC4E-E467CAFAA67C}" type="pres">
      <dgm:prSet presAssocID="{6BB4F2E9-BC06-4ED4-8618-8DE3E297F9B2}" presName="spacerB" presStyleCnt="0"/>
      <dgm:spPr/>
    </dgm:pt>
    <dgm:pt modelId="{2E27937D-0948-4477-A12D-D5117AD241AE}" type="pres">
      <dgm:prSet presAssocID="{B943C7AF-6DF9-4E68-87F1-40C38DB7058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5D32F-9CE9-44EC-8CA9-824B5C66F217}" type="pres">
      <dgm:prSet presAssocID="{DED7C8D3-3B7C-4FE9-8DF7-92E1C7BDA2E4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D27631DA-A8A3-41DB-A6C0-E2A52868D915}" type="pres">
      <dgm:prSet presAssocID="{DED7C8D3-3B7C-4FE9-8DF7-92E1C7BDA2E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35B82CF-E9E4-49A8-A056-85D9E062FA56}" type="pres">
      <dgm:prSet presAssocID="{DED7C8D3-3B7C-4FE9-8DF7-92E1C7BDA2E4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1C80BF-4340-40B4-829D-08E42A9C6454}" srcId="{DED7C8D3-3B7C-4FE9-8DF7-92E1C7BDA2E4}" destId="{E5517567-E7FC-496B-BE19-99032DF89DA5}" srcOrd="0" destOrd="0" parTransId="{4FF76B94-6AA9-42C7-A222-FA6E74099731}" sibTransId="{6BB4F2E9-BC06-4ED4-8618-8DE3E297F9B2}"/>
    <dgm:cxn modelId="{DF9C46EA-9165-42DD-A701-25814B4F4391}" type="presOf" srcId="{CAE0208F-4568-4B74-B6DA-E09C68D60B96}" destId="{8095D32F-9CE9-44EC-8CA9-824B5C66F217}" srcOrd="0" destOrd="0" presId="urn:microsoft.com/office/officeart/2005/8/layout/equation2"/>
    <dgm:cxn modelId="{AD462B83-5FB6-4544-A818-610C0432F146}" srcId="{DED7C8D3-3B7C-4FE9-8DF7-92E1C7BDA2E4}" destId="{957375BB-E902-4591-B6DB-F50551919A9D}" srcOrd="2" destOrd="0" parTransId="{40ADACF0-4762-4B1C-81E5-E3FB2F4DFA11}" sibTransId="{3BBCE372-FFD6-4987-A376-028381188515}"/>
    <dgm:cxn modelId="{12DFDB62-3DC5-4F20-A96A-BF50BD06F802}" type="presOf" srcId="{DED7C8D3-3B7C-4FE9-8DF7-92E1C7BDA2E4}" destId="{001CECEC-B013-42CB-9CE2-7984CBA14985}" srcOrd="0" destOrd="0" presId="urn:microsoft.com/office/officeart/2005/8/layout/equation2"/>
    <dgm:cxn modelId="{5D46C920-1F16-48E3-BE20-69E1096EF25A}" srcId="{DED7C8D3-3B7C-4FE9-8DF7-92E1C7BDA2E4}" destId="{B943C7AF-6DF9-4E68-87F1-40C38DB7058E}" srcOrd="1" destOrd="0" parTransId="{02B7BE8D-79F4-4EA7-9DD2-7BC63D808937}" sibTransId="{CAE0208F-4568-4B74-B6DA-E09C68D60B96}"/>
    <dgm:cxn modelId="{10B6DA7B-FCD7-4AE1-8738-47C59E7C33C6}" type="presOf" srcId="{E5517567-E7FC-496B-BE19-99032DF89DA5}" destId="{15F63A1B-EBBC-4935-9EF5-C97086630D76}" srcOrd="0" destOrd="0" presId="urn:microsoft.com/office/officeart/2005/8/layout/equation2"/>
    <dgm:cxn modelId="{B826FD36-D7CC-4165-8ECD-B5597718AB77}" type="presOf" srcId="{957375BB-E902-4591-B6DB-F50551919A9D}" destId="{235B82CF-E9E4-49A8-A056-85D9E062FA56}" srcOrd="0" destOrd="0" presId="urn:microsoft.com/office/officeart/2005/8/layout/equation2"/>
    <dgm:cxn modelId="{40CF2BC6-AB7D-43FD-A532-D51B570E750D}" type="presOf" srcId="{6BB4F2E9-BC06-4ED4-8618-8DE3E297F9B2}" destId="{A736FA3B-DD3D-4733-95B4-97359149E13A}" srcOrd="0" destOrd="0" presId="urn:microsoft.com/office/officeart/2005/8/layout/equation2"/>
    <dgm:cxn modelId="{C30FAD51-A0EE-452C-9CCA-FF8E578E9046}" type="presOf" srcId="{B943C7AF-6DF9-4E68-87F1-40C38DB7058E}" destId="{2E27937D-0948-4477-A12D-D5117AD241AE}" srcOrd="0" destOrd="0" presId="urn:microsoft.com/office/officeart/2005/8/layout/equation2"/>
    <dgm:cxn modelId="{D1615955-2EC6-4293-900F-0E1AC73F878E}" type="presOf" srcId="{CAE0208F-4568-4B74-B6DA-E09C68D60B96}" destId="{D27631DA-A8A3-41DB-A6C0-E2A52868D915}" srcOrd="1" destOrd="0" presId="urn:microsoft.com/office/officeart/2005/8/layout/equation2"/>
    <dgm:cxn modelId="{F4B33F81-DC27-4479-BFA2-0AF4FE0861A6}" type="presParOf" srcId="{001CECEC-B013-42CB-9CE2-7984CBA14985}" destId="{08D9FFCA-DFFF-42B6-9566-6202E4EDE98D}" srcOrd="0" destOrd="0" presId="urn:microsoft.com/office/officeart/2005/8/layout/equation2"/>
    <dgm:cxn modelId="{276C5999-03ED-4868-B57F-3B5A7C59AF9E}" type="presParOf" srcId="{08D9FFCA-DFFF-42B6-9566-6202E4EDE98D}" destId="{15F63A1B-EBBC-4935-9EF5-C97086630D76}" srcOrd="0" destOrd="0" presId="urn:microsoft.com/office/officeart/2005/8/layout/equation2"/>
    <dgm:cxn modelId="{0B940860-D246-4971-95BA-72BF2FC999BD}" type="presParOf" srcId="{08D9FFCA-DFFF-42B6-9566-6202E4EDE98D}" destId="{98867A57-4D80-481B-B7B0-DF2D988FA767}" srcOrd="1" destOrd="0" presId="urn:microsoft.com/office/officeart/2005/8/layout/equation2"/>
    <dgm:cxn modelId="{FBBE5632-01F9-4847-BA43-6C91D0DB3972}" type="presParOf" srcId="{08D9FFCA-DFFF-42B6-9566-6202E4EDE98D}" destId="{A736FA3B-DD3D-4733-95B4-97359149E13A}" srcOrd="2" destOrd="0" presId="urn:microsoft.com/office/officeart/2005/8/layout/equation2"/>
    <dgm:cxn modelId="{D1DB10D4-800D-4DCB-99EF-F3BBE2CAC4D2}" type="presParOf" srcId="{08D9FFCA-DFFF-42B6-9566-6202E4EDE98D}" destId="{32D39431-2A5F-4CFE-AC4E-E467CAFAA67C}" srcOrd="3" destOrd="0" presId="urn:microsoft.com/office/officeart/2005/8/layout/equation2"/>
    <dgm:cxn modelId="{ED09DE30-4FE9-4AF1-9B48-27DE4B88BCE4}" type="presParOf" srcId="{08D9FFCA-DFFF-42B6-9566-6202E4EDE98D}" destId="{2E27937D-0948-4477-A12D-D5117AD241AE}" srcOrd="4" destOrd="0" presId="urn:microsoft.com/office/officeart/2005/8/layout/equation2"/>
    <dgm:cxn modelId="{505E68AB-5EC0-4D2A-A410-48ABF8B04A7B}" type="presParOf" srcId="{001CECEC-B013-42CB-9CE2-7984CBA14985}" destId="{8095D32F-9CE9-44EC-8CA9-824B5C66F217}" srcOrd="1" destOrd="0" presId="urn:microsoft.com/office/officeart/2005/8/layout/equation2"/>
    <dgm:cxn modelId="{4DBFA990-8B89-472A-A08F-C2A62666F2FF}" type="presParOf" srcId="{8095D32F-9CE9-44EC-8CA9-824B5C66F217}" destId="{D27631DA-A8A3-41DB-A6C0-E2A52868D915}" srcOrd="0" destOrd="0" presId="urn:microsoft.com/office/officeart/2005/8/layout/equation2"/>
    <dgm:cxn modelId="{5EE72498-4212-4A65-8258-4DB3ECB9066E}" type="presParOf" srcId="{001CECEC-B013-42CB-9CE2-7984CBA14985}" destId="{235B82CF-E9E4-49A8-A056-85D9E062FA56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D59F5B-C984-410C-9F32-9E771B32790A}" type="doc">
      <dgm:prSet loTypeId="urn:microsoft.com/office/officeart/2005/8/layout/process1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137B5BA-42A2-4565-A59C-84FD77CDEAC7}">
      <dgm:prSet/>
      <dgm:spPr/>
      <dgm:t>
        <a:bodyPr/>
        <a:lstStyle/>
        <a:p>
          <a:pPr rtl="0"/>
          <a:r>
            <a:rPr lang="zh-CN" b="1" smtClean="0"/>
            <a:t>输入</a:t>
          </a:r>
          <a:r>
            <a:rPr lang="en-US" b="1" smtClean="0"/>
            <a:t>3</a:t>
          </a:r>
          <a:r>
            <a:rPr lang="zh-CN" b="1" smtClean="0"/>
            <a:t>和</a:t>
          </a:r>
          <a:r>
            <a:rPr lang="en-US" b="1" smtClean="0"/>
            <a:t>4</a:t>
          </a:r>
          <a:endParaRPr lang="zh-CN" b="1"/>
        </a:p>
      </dgm:t>
    </dgm:pt>
    <dgm:pt modelId="{CA1BB584-A0F4-478E-A34D-D5F885B52FDE}" type="parTrans" cxnId="{4AD0742F-CF86-471C-BACF-5C4D059332A6}">
      <dgm:prSet/>
      <dgm:spPr/>
      <dgm:t>
        <a:bodyPr/>
        <a:lstStyle/>
        <a:p>
          <a:endParaRPr lang="zh-CN" altLang="en-US" b="1"/>
        </a:p>
      </dgm:t>
    </dgm:pt>
    <dgm:pt modelId="{9D39A3B0-1A49-40DD-A43E-2F6FF94FFD4F}" type="sibTrans" cxnId="{4AD0742F-CF86-471C-BACF-5C4D059332A6}">
      <dgm:prSet/>
      <dgm:spPr/>
      <dgm:t>
        <a:bodyPr/>
        <a:lstStyle/>
        <a:p>
          <a:endParaRPr lang="zh-CN" altLang="en-US" b="1"/>
        </a:p>
      </dgm:t>
    </dgm:pt>
    <dgm:pt modelId="{363838C4-171A-40F6-B794-6E00BF99381A}" type="pres">
      <dgm:prSet presAssocID="{9BD59F5B-C984-410C-9F32-9E771B3279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276E17-F97B-4C0D-91B9-D62901B4A967}" type="pres">
      <dgm:prSet presAssocID="{7137B5BA-42A2-4565-A59C-84FD77CDEAC7}" presName="node" presStyleLbl="node1" presStyleIdx="0" presStyleCnt="1" custLinFactNeighborX="35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0A50A4-1CA3-4B07-A007-DB18BC671754}" type="presOf" srcId="{7137B5BA-42A2-4565-A59C-84FD77CDEAC7}" destId="{BF276E17-F97B-4C0D-91B9-D62901B4A967}" srcOrd="0" destOrd="0" presId="urn:microsoft.com/office/officeart/2005/8/layout/process1"/>
    <dgm:cxn modelId="{4AD0742F-CF86-471C-BACF-5C4D059332A6}" srcId="{9BD59F5B-C984-410C-9F32-9E771B32790A}" destId="{7137B5BA-42A2-4565-A59C-84FD77CDEAC7}" srcOrd="0" destOrd="0" parTransId="{CA1BB584-A0F4-478E-A34D-D5F885B52FDE}" sibTransId="{9D39A3B0-1A49-40DD-A43E-2F6FF94FFD4F}"/>
    <dgm:cxn modelId="{9AFFE2C9-4A3B-45D2-AB13-6384F16CE7DC}" type="presOf" srcId="{9BD59F5B-C984-410C-9F32-9E771B32790A}" destId="{363838C4-171A-40F6-B794-6E00BF99381A}" srcOrd="0" destOrd="0" presId="urn:microsoft.com/office/officeart/2005/8/layout/process1"/>
    <dgm:cxn modelId="{8AC905D6-C266-4316-BF26-25644E41C271}" type="presParOf" srcId="{363838C4-171A-40F6-B794-6E00BF99381A}" destId="{BF276E17-F97B-4C0D-91B9-D62901B4A96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D59F5B-C984-410C-9F32-9E771B32790A}" type="doc">
      <dgm:prSet loTypeId="urn:microsoft.com/office/officeart/2005/8/layout/process1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137B5BA-42A2-4565-A59C-84FD77CDEAC7}">
      <dgm:prSet/>
      <dgm:spPr/>
      <dgm:t>
        <a:bodyPr/>
        <a:lstStyle/>
        <a:p>
          <a:pPr rtl="0"/>
          <a:r>
            <a:rPr lang="zh-CN" altLang="en-US" b="1" dirty="0" smtClean="0"/>
            <a:t>输出</a:t>
          </a:r>
          <a:r>
            <a:rPr lang="en-US" altLang="zh-CN" b="1" dirty="0" smtClean="0"/>
            <a:t>7</a:t>
          </a:r>
          <a:endParaRPr lang="zh-CN" b="1" dirty="0"/>
        </a:p>
      </dgm:t>
    </dgm:pt>
    <dgm:pt modelId="{CA1BB584-A0F4-478E-A34D-D5F885B52FDE}" type="parTrans" cxnId="{4AD0742F-CF86-471C-BACF-5C4D059332A6}">
      <dgm:prSet/>
      <dgm:spPr/>
      <dgm:t>
        <a:bodyPr/>
        <a:lstStyle/>
        <a:p>
          <a:endParaRPr lang="zh-CN" altLang="en-US" b="1"/>
        </a:p>
      </dgm:t>
    </dgm:pt>
    <dgm:pt modelId="{9D39A3B0-1A49-40DD-A43E-2F6FF94FFD4F}" type="sibTrans" cxnId="{4AD0742F-CF86-471C-BACF-5C4D059332A6}">
      <dgm:prSet/>
      <dgm:spPr/>
      <dgm:t>
        <a:bodyPr/>
        <a:lstStyle/>
        <a:p>
          <a:endParaRPr lang="zh-CN" altLang="en-US" b="1"/>
        </a:p>
      </dgm:t>
    </dgm:pt>
    <dgm:pt modelId="{363838C4-171A-40F6-B794-6E00BF99381A}" type="pres">
      <dgm:prSet presAssocID="{9BD59F5B-C984-410C-9F32-9E771B3279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276E17-F97B-4C0D-91B9-D62901B4A967}" type="pres">
      <dgm:prSet presAssocID="{7137B5BA-42A2-4565-A59C-84FD77CDEAC7}" presName="node" presStyleLbl="node1" presStyleIdx="0" presStyleCnt="1" custLinFactX="5238" custLinFactNeighborX="100000" custLinFactNeighborY="10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D0742F-CF86-471C-BACF-5C4D059332A6}" srcId="{9BD59F5B-C984-410C-9F32-9E771B32790A}" destId="{7137B5BA-42A2-4565-A59C-84FD77CDEAC7}" srcOrd="0" destOrd="0" parTransId="{CA1BB584-A0F4-478E-A34D-D5F885B52FDE}" sibTransId="{9D39A3B0-1A49-40DD-A43E-2F6FF94FFD4F}"/>
    <dgm:cxn modelId="{2E0D5BA7-F118-4411-9DC8-52DAC425537E}" type="presOf" srcId="{9BD59F5B-C984-410C-9F32-9E771B32790A}" destId="{363838C4-171A-40F6-B794-6E00BF99381A}" srcOrd="0" destOrd="0" presId="urn:microsoft.com/office/officeart/2005/8/layout/process1"/>
    <dgm:cxn modelId="{00A50186-2291-461F-B1A6-47EA5CE84D73}" type="presOf" srcId="{7137B5BA-42A2-4565-A59C-84FD77CDEAC7}" destId="{BF276E17-F97B-4C0D-91B9-D62901B4A967}" srcOrd="0" destOrd="0" presId="urn:microsoft.com/office/officeart/2005/8/layout/process1"/>
    <dgm:cxn modelId="{14411E13-D0CD-46B4-A4CA-9FE2DABC3779}" type="presParOf" srcId="{363838C4-171A-40F6-B794-6E00BF99381A}" destId="{BF276E17-F97B-4C0D-91B9-D62901B4A96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63A1B-EBBC-4935-9EF5-C97086630D76}">
      <dsp:nvSpPr>
        <dsp:cNvPr id="0" name=""/>
        <dsp:cNvSpPr/>
      </dsp:nvSpPr>
      <dsp:spPr>
        <a:xfrm>
          <a:off x="634531" y="1216"/>
          <a:ext cx="681802" cy="6818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3</a:t>
          </a:r>
          <a:endParaRPr lang="zh-CN" altLang="en-US" sz="2900" kern="1200" dirty="0"/>
        </a:p>
      </dsp:txBody>
      <dsp:txXfrm>
        <a:off x="734379" y="101064"/>
        <a:ext cx="482106" cy="482106"/>
      </dsp:txXfrm>
    </dsp:sp>
    <dsp:sp modelId="{A736FA3B-DD3D-4733-95B4-97359149E13A}">
      <dsp:nvSpPr>
        <dsp:cNvPr id="0" name=""/>
        <dsp:cNvSpPr/>
      </dsp:nvSpPr>
      <dsp:spPr>
        <a:xfrm>
          <a:off x="777709" y="738381"/>
          <a:ext cx="395445" cy="395445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830125" y="889599"/>
        <a:ext cx="290613" cy="93009"/>
      </dsp:txXfrm>
    </dsp:sp>
    <dsp:sp modelId="{2E27937D-0948-4477-A12D-D5117AD241AE}">
      <dsp:nvSpPr>
        <dsp:cNvPr id="0" name=""/>
        <dsp:cNvSpPr/>
      </dsp:nvSpPr>
      <dsp:spPr>
        <a:xfrm>
          <a:off x="634531" y="1189189"/>
          <a:ext cx="681802" cy="6818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4</a:t>
          </a:r>
          <a:endParaRPr lang="zh-CN" altLang="en-US" sz="2900" kern="1200" dirty="0"/>
        </a:p>
      </dsp:txBody>
      <dsp:txXfrm>
        <a:off x="734379" y="1289037"/>
        <a:ext cx="482106" cy="482106"/>
      </dsp:txXfrm>
    </dsp:sp>
    <dsp:sp modelId="{8095D32F-9CE9-44EC-8CA9-824B5C66F217}">
      <dsp:nvSpPr>
        <dsp:cNvPr id="0" name=""/>
        <dsp:cNvSpPr/>
      </dsp:nvSpPr>
      <dsp:spPr>
        <a:xfrm>
          <a:off x="1418604" y="809288"/>
          <a:ext cx="216813" cy="253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418604" y="860014"/>
        <a:ext cx="151769" cy="152178"/>
      </dsp:txXfrm>
    </dsp:sp>
    <dsp:sp modelId="{235B82CF-E9E4-49A8-A056-85D9E062FA56}">
      <dsp:nvSpPr>
        <dsp:cNvPr id="0" name=""/>
        <dsp:cNvSpPr/>
      </dsp:nvSpPr>
      <dsp:spPr>
        <a:xfrm>
          <a:off x="1725415" y="254301"/>
          <a:ext cx="1363605" cy="13636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7</a:t>
          </a:r>
          <a:endParaRPr lang="zh-CN" altLang="en-US" sz="5800" kern="1200" dirty="0"/>
        </a:p>
      </dsp:txBody>
      <dsp:txXfrm>
        <a:off x="1925110" y="453996"/>
        <a:ext cx="964215" cy="964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76E17-F97B-4C0D-91B9-D62901B4A967}">
      <dsp:nvSpPr>
        <dsp:cNvPr id="0" name=""/>
        <dsp:cNvSpPr/>
      </dsp:nvSpPr>
      <dsp:spPr>
        <a:xfrm>
          <a:off x="1747" y="0"/>
          <a:ext cx="1788165" cy="55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smtClean="0"/>
            <a:t>输入</a:t>
          </a:r>
          <a:r>
            <a:rPr lang="en-US" sz="2300" b="1" kern="1200" smtClean="0"/>
            <a:t>3</a:t>
          </a:r>
          <a:r>
            <a:rPr lang="zh-CN" sz="2300" b="1" kern="1200" smtClean="0"/>
            <a:t>和</a:t>
          </a:r>
          <a:r>
            <a:rPr lang="en-US" sz="2300" b="1" kern="1200" smtClean="0"/>
            <a:t>4</a:t>
          </a:r>
          <a:endParaRPr lang="zh-CN" sz="2300" b="1" kern="1200"/>
        </a:p>
      </dsp:txBody>
      <dsp:txXfrm>
        <a:off x="18034" y="16287"/>
        <a:ext cx="1755591" cy="5235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76E17-F97B-4C0D-91B9-D62901B4A967}">
      <dsp:nvSpPr>
        <dsp:cNvPr id="0" name=""/>
        <dsp:cNvSpPr/>
      </dsp:nvSpPr>
      <dsp:spPr>
        <a:xfrm>
          <a:off x="1506" y="0"/>
          <a:ext cx="1541522" cy="5575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输出</a:t>
          </a:r>
          <a:r>
            <a:rPr lang="en-US" altLang="zh-CN" sz="2300" b="1" kern="1200" dirty="0" smtClean="0"/>
            <a:t>7</a:t>
          </a:r>
          <a:endParaRPr lang="zh-CN" sz="2300" b="1" kern="1200" dirty="0"/>
        </a:p>
      </dsp:txBody>
      <dsp:txXfrm>
        <a:off x="17837" y="16331"/>
        <a:ext cx="1508860" cy="524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2643758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tx2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tx2">
                    <a:lumMod val="75000"/>
                  </a:schemeClr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tx2">
                  <a:lumMod val="75000"/>
                </a:scheme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6201" y="3702108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了解程序算法</a:t>
            </a: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zh-CN" altLang="en-US" dirty="0"/>
              <a:t>算法的概念</a:t>
            </a:r>
            <a:endParaRPr lang="en-US" altLang="zh-CN" dirty="0"/>
          </a:p>
          <a:p>
            <a:r>
              <a:rPr lang="zh-CN" altLang="en-US" dirty="0" smtClean="0"/>
              <a:t>了解</a:t>
            </a:r>
            <a:r>
              <a:rPr lang="zh-CN" altLang="en-US" dirty="0"/>
              <a:t>算法的特点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4042792" cy="3312367"/>
          </a:xfrm>
        </p:spPr>
        <p:txBody>
          <a:bodyPr>
            <a:normAutofit/>
          </a:bodyPr>
          <a:lstStyle/>
          <a:p>
            <a:pPr fontAlgn="ctr"/>
            <a:r>
              <a:rPr lang="zh-CN" altLang="zh-CN" dirty="0"/>
              <a:t>算法就是解决问题的步骤</a:t>
            </a:r>
            <a:r>
              <a:rPr lang="zh-CN" altLang="zh-CN" dirty="0" smtClean="0"/>
              <a:t>。</a:t>
            </a:r>
          </a:p>
          <a:p>
            <a:pPr fontAlgn="ctr"/>
            <a:r>
              <a:rPr lang="zh-CN" altLang="zh-CN" dirty="0" smtClean="0"/>
              <a:t>在这里重点关注的是计算机算法，特指计算机能够执行的算法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所以算法设计得符合计算机的能力。</a:t>
            </a:r>
            <a:endParaRPr lang="en-US" altLang="zh-CN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4981410"/>
              </p:ext>
            </p:extLst>
          </p:nvPr>
        </p:nvGraphicFramePr>
        <p:xfrm>
          <a:off x="4572000" y="987574"/>
          <a:ext cx="3888432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2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计算机算法分为数值运算算法和非数值运算算法两大类，在本学期当中的编程实例当中，数值运算占据大多数。</a:t>
            </a:r>
          </a:p>
          <a:p>
            <a:r>
              <a:rPr lang="zh-CN" altLang="en-US" dirty="0"/>
              <a:t>算法解决了“怎么做”的问题后，程序编辑过程中的一行一行的源代码实际上就是算法的体现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23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buClr>
                <a:schemeClr val="tx1"/>
              </a:buClr>
            </a:pPr>
            <a:r>
              <a:rPr lang="zh-CN" altLang="zh-CN" b="1" dirty="0">
                <a:solidFill>
                  <a:srgbClr val="FF0000"/>
                </a:solidFill>
              </a:rPr>
              <a:t>有穷性</a:t>
            </a:r>
            <a:r>
              <a:rPr lang="zh-CN" altLang="zh-CN" dirty="0"/>
              <a:t>：指的是“算法得在合理的时间范围内结束”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ctr">
              <a:buClr>
                <a:schemeClr val="tx1"/>
              </a:buClr>
            </a:pPr>
            <a:r>
              <a:rPr lang="zh-CN" altLang="zh-CN" b="1" dirty="0">
                <a:solidFill>
                  <a:srgbClr val="FF0000"/>
                </a:solidFill>
              </a:rPr>
              <a:t>确定性</a:t>
            </a:r>
            <a:r>
              <a:rPr lang="zh-CN" altLang="zh-CN" dirty="0"/>
              <a:t>：算法中每一个步骤应当是确定的，而不能应当是含糊的、模棱两可的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4474840" cy="3240359"/>
          </a:xfrm>
        </p:spPr>
        <p:txBody>
          <a:bodyPr>
            <a:noAutofit/>
          </a:bodyPr>
          <a:lstStyle/>
          <a:p>
            <a:pPr fontAlgn="ctr"/>
            <a:r>
              <a:rPr lang="zh-CN" altLang="en-US" dirty="0"/>
              <a:t>有零个或多个</a:t>
            </a:r>
            <a:r>
              <a:rPr lang="zh-CN" altLang="en-US" b="1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：所谓输入是指执行算法需要从外界获得的必要信息。</a:t>
            </a:r>
            <a:endParaRPr lang="en-US" altLang="zh-CN" dirty="0"/>
          </a:p>
          <a:p>
            <a:pPr fontAlgn="ctr"/>
            <a:r>
              <a:rPr lang="zh-CN" altLang="en-US" dirty="0"/>
              <a:t>有一个或多个</a:t>
            </a:r>
            <a:r>
              <a:rPr lang="zh-CN" altLang="en-US" b="1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。问题解决之后的、需要让外界了解的“解”就是输出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135607516"/>
              </p:ext>
            </p:extLst>
          </p:nvPr>
        </p:nvGraphicFramePr>
        <p:xfrm>
          <a:off x="4932040" y="915566"/>
          <a:ext cx="3672408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63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91264" cy="864095"/>
          </a:xfrm>
        </p:spPr>
        <p:txBody>
          <a:bodyPr>
            <a:noAutofit/>
          </a:bodyPr>
          <a:lstStyle/>
          <a:p>
            <a:pPr fontAlgn="ctr">
              <a:buClr>
                <a:schemeClr val="tx1"/>
              </a:buClr>
            </a:pPr>
            <a:r>
              <a:rPr lang="zh-CN" altLang="en-US" b="1" dirty="0" smtClean="0">
                <a:solidFill>
                  <a:srgbClr val="FF0000"/>
                </a:solidFill>
              </a:rPr>
              <a:t>有效性</a:t>
            </a:r>
            <a:r>
              <a:rPr lang="zh-CN" altLang="en-US" dirty="0"/>
              <a:t>：算法中每一个步骤应当能有效地执行，并得到确定的结果。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71600" y="2427734"/>
            <a:ext cx="6912768" cy="1872208"/>
            <a:chOff x="683568" y="2180993"/>
            <a:chExt cx="8064896" cy="2176016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3133036473"/>
                </p:ext>
              </p:extLst>
            </p:nvPr>
          </p:nvGraphicFramePr>
          <p:xfrm>
            <a:off x="2555776" y="2180993"/>
            <a:ext cx="4344144" cy="21760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1783391271"/>
                </p:ext>
              </p:extLst>
            </p:nvPr>
          </p:nvGraphicFramePr>
          <p:xfrm>
            <a:off x="683568" y="2945836"/>
            <a:ext cx="2088232" cy="6463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3004112" y="3121445"/>
              <a:ext cx="252274" cy="295113"/>
              <a:chOff x="1656417" y="940451"/>
              <a:chExt cx="252274" cy="295113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8" name="右箭头 7"/>
              <p:cNvSpPr/>
              <p:nvPr/>
            </p:nvSpPr>
            <p:spPr>
              <a:xfrm>
                <a:off x="1656417" y="940451"/>
                <a:ext cx="252274" cy="295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182000"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右箭头 4"/>
              <p:cNvSpPr/>
              <p:nvPr/>
            </p:nvSpPr>
            <p:spPr>
              <a:xfrm>
                <a:off x="1656417" y="999474"/>
                <a:ext cx="176592" cy="177067"/>
              </a:xfrm>
              <a:prstGeom prst="rect">
                <a:avLst/>
              </a:prstGeom>
              <a:sp3d z="-182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/>
              </a:p>
            </p:txBody>
          </p:sp>
        </p:grpSp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3622368116"/>
                </p:ext>
              </p:extLst>
            </p:nvPr>
          </p:nvGraphicFramePr>
          <p:xfrm>
            <a:off x="6948264" y="2944965"/>
            <a:ext cx="1800200" cy="6480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12" name="组合 11"/>
            <p:cNvGrpSpPr/>
            <p:nvPr/>
          </p:nvGrpSpPr>
          <p:grpSpPr>
            <a:xfrm>
              <a:off x="6444208" y="3121445"/>
              <a:ext cx="252274" cy="295113"/>
              <a:chOff x="1656417" y="940451"/>
              <a:chExt cx="252274" cy="295113"/>
            </a:xfr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</p:grpSpPr>
          <p:sp>
            <p:nvSpPr>
              <p:cNvPr id="13" name="右箭头 12"/>
              <p:cNvSpPr/>
              <p:nvPr/>
            </p:nvSpPr>
            <p:spPr>
              <a:xfrm>
                <a:off x="1656417" y="940451"/>
                <a:ext cx="252274" cy="295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182000" contourW="19050" prstMaterial="metal">
                <a:bevelT w="88900" h="203200"/>
                <a:bevelB w="165100" h="2540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右箭头 4"/>
              <p:cNvSpPr/>
              <p:nvPr/>
            </p:nvSpPr>
            <p:spPr>
              <a:xfrm>
                <a:off x="1656417" y="999474"/>
                <a:ext cx="176592" cy="177067"/>
              </a:xfrm>
              <a:prstGeom prst="rect">
                <a:avLst/>
              </a:prstGeom>
              <a:sp3d z="-1820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2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8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了解程序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241</Words>
  <Application>Microsoft Office PowerPoint</Application>
  <PresentationFormat>全屏显示(16:9)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算法的概念</vt:lpstr>
      <vt:lpstr>算法的概念</vt:lpstr>
      <vt:lpstr>算法的特点</vt:lpstr>
      <vt:lpstr>算法的特点</vt:lpstr>
      <vt:lpstr>算法的特点</vt:lpstr>
      <vt:lpstr>了解程序算法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88</cp:revision>
  <dcterms:created xsi:type="dcterms:W3CDTF">2017-07-02T02:55:42Z</dcterms:created>
  <dcterms:modified xsi:type="dcterms:W3CDTF">2021-03-21T13:28:42Z</dcterms:modified>
</cp:coreProperties>
</file>