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9" r:id="rId5"/>
    <p:sldId id="270" r:id="rId6"/>
    <p:sldId id="265" r:id="rId7"/>
    <p:sldId id="266" r:id="rId8"/>
    <p:sldId id="267" r:id="rId9"/>
    <p:sldId id="271" r:id="rId10"/>
    <p:sldId id="268" r:id="rId11"/>
    <p:sldId id="264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0" d="100"/>
          <a:sy n="110" d="100"/>
        </p:scale>
        <p:origin x="78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803A4E-5677-4BDB-AB71-069E7F4296AF}" type="doc">
      <dgm:prSet loTypeId="urn:microsoft.com/office/officeart/2005/8/layout/StepDownProcess" loCatId="process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D85237D-3953-41DE-B0CF-7D6F3569C54C}">
      <dgm:prSet custT="1"/>
      <dgm:spPr/>
      <dgm:t>
        <a:bodyPr/>
        <a:lstStyle/>
        <a:p>
          <a:pPr rtl="0"/>
          <a:r>
            <a:rPr lang="zh-CN" altLang="en-US" sz="2400" b="1" dirty="0" smtClean="0"/>
            <a:t>歌曲</a:t>
          </a:r>
          <a:r>
            <a:rPr lang="en-US" altLang="zh-CN" sz="2400" b="1" dirty="0" smtClean="0"/>
            <a:t>1</a:t>
          </a:r>
          <a:endParaRPr lang="zh-CN" altLang="en-US" sz="2400" b="1" dirty="0"/>
        </a:p>
      </dgm:t>
    </dgm:pt>
    <dgm:pt modelId="{4F2751FD-1A10-4D22-86CF-0B4E00D698CB}" type="parTrans" cxnId="{36552F96-1D6C-4C32-BB5D-E7BC94988111}">
      <dgm:prSet/>
      <dgm:spPr/>
      <dgm:t>
        <a:bodyPr/>
        <a:lstStyle/>
        <a:p>
          <a:endParaRPr lang="zh-CN" altLang="en-US" sz="2400" b="1"/>
        </a:p>
      </dgm:t>
    </dgm:pt>
    <dgm:pt modelId="{B94DBCF6-FA9C-4E48-9876-F1F137EBF437}" type="sibTrans" cxnId="{36552F96-1D6C-4C32-BB5D-E7BC94988111}">
      <dgm:prSet/>
      <dgm:spPr/>
      <dgm:t>
        <a:bodyPr/>
        <a:lstStyle/>
        <a:p>
          <a:endParaRPr lang="zh-CN" altLang="en-US" sz="2400" b="1"/>
        </a:p>
      </dgm:t>
    </dgm:pt>
    <dgm:pt modelId="{B81B2976-D940-4824-8E6A-D0FE8099B02E}">
      <dgm:prSet custT="1"/>
      <dgm:spPr/>
      <dgm:t>
        <a:bodyPr/>
        <a:lstStyle/>
        <a:p>
          <a:pPr rtl="0"/>
          <a:r>
            <a:rPr lang="zh-CN" altLang="en-US" sz="2400" b="1" dirty="0" smtClean="0"/>
            <a:t>歌曲</a:t>
          </a:r>
          <a:r>
            <a:rPr lang="en-US" altLang="zh-CN" sz="2400" b="1" dirty="0" smtClean="0"/>
            <a:t>2</a:t>
          </a:r>
          <a:endParaRPr lang="zh-CN" altLang="en-US" sz="2400" b="1" dirty="0"/>
        </a:p>
      </dgm:t>
    </dgm:pt>
    <dgm:pt modelId="{994ACB55-973D-41C6-AC6D-C6F587060882}" type="parTrans" cxnId="{3AFA2258-403A-487B-BFD4-3CF3DB700A0A}">
      <dgm:prSet/>
      <dgm:spPr/>
      <dgm:t>
        <a:bodyPr/>
        <a:lstStyle/>
        <a:p>
          <a:endParaRPr lang="zh-CN" altLang="en-US" sz="2400" b="1"/>
        </a:p>
      </dgm:t>
    </dgm:pt>
    <dgm:pt modelId="{BAD9B5A4-7775-4075-BDB4-417180365BC3}" type="sibTrans" cxnId="{3AFA2258-403A-487B-BFD4-3CF3DB700A0A}">
      <dgm:prSet/>
      <dgm:spPr/>
      <dgm:t>
        <a:bodyPr/>
        <a:lstStyle/>
        <a:p>
          <a:endParaRPr lang="zh-CN" altLang="en-US" sz="2400" b="1"/>
        </a:p>
      </dgm:t>
    </dgm:pt>
    <dgm:pt modelId="{E145F1F6-97E4-4D45-8880-94C318B266A2}">
      <dgm:prSet custT="1"/>
      <dgm:spPr/>
      <dgm:t>
        <a:bodyPr/>
        <a:lstStyle/>
        <a:p>
          <a:pPr rtl="0"/>
          <a:r>
            <a:rPr lang="zh-CN" altLang="en-US" sz="2400" b="1" dirty="0" smtClean="0"/>
            <a:t>歌曲</a:t>
          </a:r>
          <a:r>
            <a:rPr lang="en-US" altLang="zh-CN" sz="2400" b="1" dirty="0" smtClean="0"/>
            <a:t>3</a:t>
          </a:r>
          <a:endParaRPr lang="zh-CN" altLang="en-US" sz="2400" b="1" dirty="0"/>
        </a:p>
      </dgm:t>
    </dgm:pt>
    <dgm:pt modelId="{3A944DC1-5512-4D2C-8235-C7071E8826DA}" type="parTrans" cxnId="{3062ECFC-914C-49E8-87C9-49F0BC1CEC65}">
      <dgm:prSet/>
      <dgm:spPr/>
      <dgm:t>
        <a:bodyPr/>
        <a:lstStyle/>
        <a:p>
          <a:endParaRPr lang="zh-CN" altLang="en-US" sz="2400" b="1"/>
        </a:p>
      </dgm:t>
    </dgm:pt>
    <dgm:pt modelId="{1C744A3D-5C41-4AAF-86CA-626082F6BBEC}" type="sibTrans" cxnId="{3062ECFC-914C-49E8-87C9-49F0BC1CEC65}">
      <dgm:prSet/>
      <dgm:spPr/>
      <dgm:t>
        <a:bodyPr/>
        <a:lstStyle/>
        <a:p>
          <a:endParaRPr lang="zh-CN" altLang="en-US" sz="2400" b="1"/>
        </a:p>
      </dgm:t>
    </dgm:pt>
    <dgm:pt modelId="{A1431EC6-B864-4893-9D74-7BEC727E4ABF}" type="pres">
      <dgm:prSet presAssocID="{AA803A4E-5677-4BDB-AB71-069E7F4296A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692E4E0-EC16-4BF0-A01F-98DA6F04B5F7}" type="pres">
      <dgm:prSet presAssocID="{4D85237D-3953-41DE-B0CF-7D6F3569C54C}" presName="composite" presStyleCnt="0"/>
      <dgm:spPr/>
    </dgm:pt>
    <dgm:pt modelId="{ADA6A4C3-A1AF-4233-9B15-24CA8A9AD0CD}" type="pres">
      <dgm:prSet presAssocID="{4D85237D-3953-41DE-B0CF-7D6F3569C54C}" presName="bentUpArrow1" presStyleLbl="alignImgPlace1" presStyleIdx="0" presStyleCnt="2"/>
      <dgm:spPr/>
    </dgm:pt>
    <dgm:pt modelId="{9C9EB7FA-600B-434A-A635-15CD13AA43A1}" type="pres">
      <dgm:prSet presAssocID="{4D85237D-3953-41DE-B0CF-7D6F3569C54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EAB196-420E-4A1B-840C-D8B13D1F0338}" type="pres">
      <dgm:prSet presAssocID="{4D85237D-3953-41DE-B0CF-7D6F3569C54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D849C600-42CB-4E1D-A89A-2D2A085362B7}" type="pres">
      <dgm:prSet presAssocID="{B94DBCF6-FA9C-4E48-9876-F1F137EBF437}" presName="sibTrans" presStyleCnt="0"/>
      <dgm:spPr/>
    </dgm:pt>
    <dgm:pt modelId="{306794F3-B426-445E-AB2D-D9AB3E5338C6}" type="pres">
      <dgm:prSet presAssocID="{B81B2976-D940-4824-8E6A-D0FE8099B02E}" presName="composite" presStyleCnt="0"/>
      <dgm:spPr/>
    </dgm:pt>
    <dgm:pt modelId="{38F003A9-6F1C-4B0B-A993-6383C47E9528}" type="pres">
      <dgm:prSet presAssocID="{B81B2976-D940-4824-8E6A-D0FE8099B02E}" presName="bentUpArrow1" presStyleLbl="alignImgPlace1" presStyleIdx="1" presStyleCnt="2"/>
      <dgm:spPr/>
    </dgm:pt>
    <dgm:pt modelId="{175EA610-73F8-48AA-BF1D-33811EB1EFF7}" type="pres">
      <dgm:prSet presAssocID="{B81B2976-D940-4824-8E6A-D0FE8099B02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FF1ACA-94D4-4E93-9B04-53BFF4E1D280}" type="pres">
      <dgm:prSet presAssocID="{B81B2976-D940-4824-8E6A-D0FE8099B02E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C7BC28B6-9B35-45E8-971B-DC1C06EFCF1B}" type="pres">
      <dgm:prSet presAssocID="{BAD9B5A4-7775-4075-BDB4-417180365BC3}" presName="sibTrans" presStyleCnt="0"/>
      <dgm:spPr/>
    </dgm:pt>
    <dgm:pt modelId="{0DFEE575-608A-4A7F-8323-9352B5004C06}" type="pres">
      <dgm:prSet presAssocID="{E145F1F6-97E4-4D45-8880-94C318B266A2}" presName="composite" presStyleCnt="0"/>
      <dgm:spPr/>
    </dgm:pt>
    <dgm:pt modelId="{F410D343-C7F7-4C5D-A279-3B05E63261F3}" type="pres">
      <dgm:prSet presAssocID="{E145F1F6-97E4-4D45-8880-94C318B266A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62ECFC-914C-49E8-87C9-49F0BC1CEC65}" srcId="{AA803A4E-5677-4BDB-AB71-069E7F4296AF}" destId="{E145F1F6-97E4-4D45-8880-94C318B266A2}" srcOrd="2" destOrd="0" parTransId="{3A944DC1-5512-4D2C-8235-C7071E8826DA}" sibTransId="{1C744A3D-5C41-4AAF-86CA-626082F6BBEC}"/>
    <dgm:cxn modelId="{36552F96-1D6C-4C32-BB5D-E7BC94988111}" srcId="{AA803A4E-5677-4BDB-AB71-069E7F4296AF}" destId="{4D85237D-3953-41DE-B0CF-7D6F3569C54C}" srcOrd="0" destOrd="0" parTransId="{4F2751FD-1A10-4D22-86CF-0B4E00D698CB}" sibTransId="{B94DBCF6-FA9C-4E48-9876-F1F137EBF437}"/>
    <dgm:cxn modelId="{0C2B6505-EB3B-470E-824F-80335369241A}" type="presOf" srcId="{B81B2976-D940-4824-8E6A-D0FE8099B02E}" destId="{175EA610-73F8-48AA-BF1D-33811EB1EFF7}" srcOrd="0" destOrd="0" presId="urn:microsoft.com/office/officeart/2005/8/layout/StepDownProcess"/>
    <dgm:cxn modelId="{FC50B68E-EF99-44BD-BB17-430ABD3565FC}" type="presOf" srcId="{4D85237D-3953-41DE-B0CF-7D6F3569C54C}" destId="{9C9EB7FA-600B-434A-A635-15CD13AA43A1}" srcOrd="0" destOrd="0" presId="urn:microsoft.com/office/officeart/2005/8/layout/StepDownProcess"/>
    <dgm:cxn modelId="{9FBB4A3C-6D47-4D13-82A2-8A8C9A8058E9}" type="presOf" srcId="{AA803A4E-5677-4BDB-AB71-069E7F4296AF}" destId="{A1431EC6-B864-4893-9D74-7BEC727E4ABF}" srcOrd="0" destOrd="0" presId="urn:microsoft.com/office/officeart/2005/8/layout/StepDownProcess"/>
    <dgm:cxn modelId="{7C3D0F7C-D214-4215-8C84-938EC2B7CDC9}" type="presOf" srcId="{E145F1F6-97E4-4D45-8880-94C318B266A2}" destId="{F410D343-C7F7-4C5D-A279-3B05E63261F3}" srcOrd="0" destOrd="0" presId="urn:microsoft.com/office/officeart/2005/8/layout/StepDownProcess"/>
    <dgm:cxn modelId="{3AFA2258-403A-487B-BFD4-3CF3DB700A0A}" srcId="{AA803A4E-5677-4BDB-AB71-069E7F4296AF}" destId="{B81B2976-D940-4824-8E6A-D0FE8099B02E}" srcOrd="1" destOrd="0" parTransId="{994ACB55-973D-41C6-AC6D-C6F587060882}" sibTransId="{BAD9B5A4-7775-4075-BDB4-417180365BC3}"/>
    <dgm:cxn modelId="{38343A86-1A64-4755-9E76-3C209A6EC5DD}" type="presParOf" srcId="{A1431EC6-B864-4893-9D74-7BEC727E4ABF}" destId="{C692E4E0-EC16-4BF0-A01F-98DA6F04B5F7}" srcOrd="0" destOrd="0" presId="urn:microsoft.com/office/officeart/2005/8/layout/StepDownProcess"/>
    <dgm:cxn modelId="{CB231758-ADC4-42C4-BF57-0B28F6E08D2F}" type="presParOf" srcId="{C692E4E0-EC16-4BF0-A01F-98DA6F04B5F7}" destId="{ADA6A4C3-A1AF-4233-9B15-24CA8A9AD0CD}" srcOrd="0" destOrd="0" presId="urn:microsoft.com/office/officeart/2005/8/layout/StepDownProcess"/>
    <dgm:cxn modelId="{08A78F1E-DBC4-413F-955B-49E856EDF4AF}" type="presParOf" srcId="{C692E4E0-EC16-4BF0-A01F-98DA6F04B5F7}" destId="{9C9EB7FA-600B-434A-A635-15CD13AA43A1}" srcOrd="1" destOrd="0" presId="urn:microsoft.com/office/officeart/2005/8/layout/StepDownProcess"/>
    <dgm:cxn modelId="{BB007BD9-AFA8-4FFD-BB9E-2FFF3E7E1B81}" type="presParOf" srcId="{C692E4E0-EC16-4BF0-A01F-98DA6F04B5F7}" destId="{02EAB196-420E-4A1B-840C-D8B13D1F0338}" srcOrd="2" destOrd="0" presId="urn:microsoft.com/office/officeart/2005/8/layout/StepDownProcess"/>
    <dgm:cxn modelId="{5DE03084-D06B-4069-8EE2-BB4C648FF0AE}" type="presParOf" srcId="{A1431EC6-B864-4893-9D74-7BEC727E4ABF}" destId="{D849C600-42CB-4E1D-A89A-2D2A085362B7}" srcOrd="1" destOrd="0" presId="urn:microsoft.com/office/officeart/2005/8/layout/StepDownProcess"/>
    <dgm:cxn modelId="{BABE6D5A-FA75-4D44-A7C7-763AC9FDB891}" type="presParOf" srcId="{A1431EC6-B864-4893-9D74-7BEC727E4ABF}" destId="{306794F3-B426-445E-AB2D-D9AB3E5338C6}" srcOrd="2" destOrd="0" presId="urn:microsoft.com/office/officeart/2005/8/layout/StepDownProcess"/>
    <dgm:cxn modelId="{AAB6BA07-A1F0-4D5F-BE01-4743B2B9283B}" type="presParOf" srcId="{306794F3-B426-445E-AB2D-D9AB3E5338C6}" destId="{38F003A9-6F1C-4B0B-A993-6383C47E9528}" srcOrd="0" destOrd="0" presId="urn:microsoft.com/office/officeart/2005/8/layout/StepDownProcess"/>
    <dgm:cxn modelId="{A8765A52-B2AE-4EDF-8A03-4C57D75549A7}" type="presParOf" srcId="{306794F3-B426-445E-AB2D-D9AB3E5338C6}" destId="{175EA610-73F8-48AA-BF1D-33811EB1EFF7}" srcOrd="1" destOrd="0" presId="urn:microsoft.com/office/officeart/2005/8/layout/StepDownProcess"/>
    <dgm:cxn modelId="{554716DA-FCBA-411F-8E19-8A2022ADEB34}" type="presParOf" srcId="{306794F3-B426-445E-AB2D-D9AB3E5338C6}" destId="{36FF1ACA-94D4-4E93-9B04-53BFF4E1D280}" srcOrd="2" destOrd="0" presId="urn:microsoft.com/office/officeart/2005/8/layout/StepDownProcess"/>
    <dgm:cxn modelId="{A02BC85D-262C-4803-A58D-623C19DCDE59}" type="presParOf" srcId="{A1431EC6-B864-4893-9D74-7BEC727E4ABF}" destId="{C7BC28B6-9B35-45E8-971B-DC1C06EFCF1B}" srcOrd="3" destOrd="0" presId="urn:microsoft.com/office/officeart/2005/8/layout/StepDownProcess"/>
    <dgm:cxn modelId="{77D4E44A-7224-48AB-8723-38FD399D54E4}" type="presParOf" srcId="{A1431EC6-B864-4893-9D74-7BEC727E4ABF}" destId="{0DFEE575-608A-4A7F-8323-9352B5004C06}" srcOrd="4" destOrd="0" presId="urn:microsoft.com/office/officeart/2005/8/layout/StepDownProcess"/>
    <dgm:cxn modelId="{A7529C6C-4770-48F0-8C78-CABE3323A789}" type="presParOf" srcId="{0DFEE575-608A-4A7F-8323-9352B5004C06}" destId="{F410D343-C7F7-4C5D-A279-3B05E63261F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7B0998-CFFC-42FF-853A-98E923BC58D3}" type="doc">
      <dgm:prSet loTypeId="urn:microsoft.com/office/officeart/2005/8/layout/hierarchy2" loCatId="hierarchy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2866AB3-85AD-4CDE-9FE4-F283E3AFEB2B}">
      <dgm:prSet custT="1"/>
      <dgm:spPr/>
      <dgm:t>
        <a:bodyPr/>
        <a:lstStyle/>
        <a:p>
          <a:pPr rtl="0"/>
          <a:r>
            <a:rPr lang="zh-CN" altLang="en-US" sz="2400" b="1" dirty="0" smtClean="0"/>
            <a:t>选择曲目</a:t>
          </a:r>
          <a:endParaRPr lang="zh-CN" altLang="en-US" sz="2400" b="1" dirty="0"/>
        </a:p>
      </dgm:t>
    </dgm:pt>
    <dgm:pt modelId="{4144468D-4D2E-4A93-BBAF-258EA5F69073}" type="parTrans" cxnId="{36815A03-2882-4699-9DBC-13D7D20088ED}">
      <dgm:prSet/>
      <dgm:spPr/>
      <dgm:t>
        <a:bodyPr/>
        <a:lstStyle/>
        <a:p>
          <a:endParaRPr lang="zh-CN" altLang="en-US" sz="2400" b="1"/>
        </a:p>
      </dgm:t>
    </dgm:pt>
    <dgm:pt modelId="{8C09E38A-C43F-4A4E-BB5A-AB8120C144D6}" type="sibTrans" cxnId="{36815A03-2882-4699-9DBC-13D7D20088ED}">
      <dgm:prSet/>
      <dgm:spPr/>
      <dgm:t>
        <a:bodyPr/>
        <a:lstStyle/>
        <a:p>
          <a:endParaRPr lang="zh-CN" altLang="en-US" sz="2400" b="1"/>
        </a:p>
      </dgm:t>
    </dgm:pt>
    <dgm:pt modelId="{FCA47F29-84FE-487C-B350-7C0575E72AC6}">
      <dgm:prSet custT="1"/>
      <dgm:spPr/>
      <dgm:t>
        <a:bodyPr/>
        <a:lstStyle/>
        <a:p>
          <a:pPr rtl="0"/>
          <a:r>
            <a:rPr lang="zh-CN" sz="2400" b="1" smtClean="0"/>
            <a:t>歌曲</a:t>
          </a:r>
          <a:r>
            <a:rPr lang="en-US" sz="2400" b="1" smtClean="0"/>
            <a:t>1</a:t>
          </a:r>
          <a:endParaRPr lang="zh-CN" sz="2400" b="1"/>
        </a:p>
      </dgm:t>
    </dgm:pt>
    <dgm:pt modelId="{8B535C95-3FAD-4AA9-8618-FE619563F325}" type="parTrans" cxnId="{815A10CF-0A13-4000-9068-95010785A424}">
      <dgm:prSet custT="1"/>
      <dgm:spPr/>
      <dgm:t>
        <a:bodyPr/>
        <a:lstStyle/>
        <a:p>
          <a:endParaRPr lang="zh-CN" altLang="en-US" sz="2400" b="1"/>
        </a:p>
      </dgm:t>
    </dgm:pt>
    <dgm:pt modelId="{F8B1A69B-0D43-44D3-A6E0-E8EA3ABBB757}" type="sibTrans" cxnId="{815A10CF-0A13-4000-9068-95010785A424}">
      <dgm:prSet/>
      <dgm:spPr/>
      <dgm:t>
        <a:bodyPr/>
        <a:lstStyle/>
        <a:p>
          <a:endParaRPr lang="zh-CN" altLang="en-US" sz="2400" b="1"/>
        </a:p>
      </dgm:t>
    </dgm:pt>
    <dgm:pt modelId="{2FA41F2E-2FBE-4005-BBC5-A468BBD41818}">
      <dgm:prSet custT="1"/>
      <dgm:spPr/>
      <dgm:t>
        <a:bodyPr/>
        <a:lstStyle/>
        <a:p>
          <a:pPr rtl="0"/>
          <a:r>
            <a:rPr lang="zh-CN" sz="2400" b="1" smtClean="0"/>
            <a:t>歌曲</a:t>
          </a:r>
          <a:r>
            <a:rPr lang="en-US" sz="2400" b="1" smtClean="0"/>
            <a:t>2</a:t>
          </a:r>
          <a:endParaRPr lang="zh-CN" sz="2400" b="1"/>
        </a:p>
      </dgm:t>
    </dgm:pt>
    <dgm:pt modelId="{BA70BC42-C9CA-4744-A09C-A33B0CD3CC37}" type="parTrans" cxnId="{FB3D0FAF-D721-4D82-B4AE-429F430750E8}">
      <dgm:prSet custT="1"/>
      <dgm:spPr/>
      <dgm:t>
        <a:bodyPr/>
        <a:lstStyle/>
        <a:p>
          <a:endParaRPr lang="zh-CN" altLang="en-US" sz="2400" b="1"/>
        </a:p>
      </dgm:t>
    </dgm:pt>
    <dgm:pt modelId="{43C7A7FB-65EE-4202-8DF7-FF313E587249}" type="sibTrans" cxnId="{FB3D0FAF-D721-4D82-B4AE-429F430750E8}">
      <dgm:prSet/>
      <dgm:spPr/>
      <dgm:t>
        <a:bodyPr/>
        <a:lstStyle/>
        <a:p>
          <a:endParaRPr lang="zh-CN" altLang="en-US" sz="2400" b="1"/>
        </a:p>
      </dgm:t>
    </dgm:pt>
    <dgm:pt modelId="{89CE854D-21B5-4270-B664-95BC9B01A944}">
      <dgm:prSet custT="1"/>
      <dgm:spPr/>
      <dgm:t>
        <a:bodyPr/>
        <a:lstStyle/>
        <a:p>
          <a:pPr rtl="0"/>
          <a:r>
            <a:rPr lang="zh-CN" sz="2400" b="1" dirty="0" smtClean="0"/>
            <a:t>歌曲</a:t>
          </a:r>
          <a:r>
            <a:rPr lang="en-US" sz="2400" b="1" dirty="0" smtClean="0"/>
            <a:t>3</a:t>
          </a:r>
          <a:endParaRPr lang="zh-CN" sz="2400" b="1" dirty="0"/>
        </a:p>
      </dgm:t>
    </dgm:pt>
    <dgm:pt modelId="{826E3BE0-BC97-4B17-93A5-C29E572E5C09}" type="parTrans" cxnId="{653AFF08-5960-4514-8C8C-3FC500F129E5}">
      <dgm:prSet custT="1"/>
      <dgm:spPr/>
      <dgm:t>
        <a:bodyPr/>
        <a:lstStyle/>
        <a:p>
          <a:endParaRPr lang="zh-CN" altLang="en-US" sz="2400" b="1"/>
        </a:p>
      </dgm:t>
    </dgm:pt>
    <dgm:pt modelId="{70A254CA-5EDC-4232-9A5B-BD8833A1FABF}" type="sibTrans" cxnId="{653AFF08-5960-4514-8C8C-3FC500F129E5}">
      <dgm:prSet/>
      <dgm:spPr/>
      <dgm:t>
        <a:bodyPr/>
        <a:lstStyle/>
        <a:p>
          <a:endParaRPr lang="zh-CN" altLang="en-US" sz="2400" b="1"/>
        </a:p>
      </dgm:t>
    </dgm:pt>
    <dgm:pt modelId="{96366DC7-55A8-4321-A0B7-45DF3AD0EE60}" type="pres">
      <dgm:prSet presAssocID="{317B0998-CFFC-42FF-853A-98E923BC58D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45EBBBA-E8D9-48A3-A809-06448C967CF5}" type="pres">
      <dgm:prSet presAssocID="{02866AB3-85AD-4CDE-9FE4-F283E3AFEB2B}" presName="root1" presStyleCnt="0"/>
      <dgm:spPr/>
    </dgm:pt>
    <dgm:pt modelId="{76ED9E08-255B-4D4C-B4D1-8C400D1E2D1E}" type="pres">
      <dgm:prSet presAssocID="{02866AB3-85AD-4CDE-9FE4-F283E3AFEB2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72DF9A-9372-4923-94A4-E39919584CCF}" type="pres">
      <dgm:prSet presAssocID="{02866AB3-85AD-4CDE-9FE4-F283E3AFEB2B}" presName="level2hierChild" presStyleCnt="0"/>
      <dgm:spPr/>
    </dgm:pt>
    <dgm:pt modelId="{C8661DE6-BA1D-4017-B422-810D63D0AF35}" type="pres">
      <dgm:prSet presAssocID="{8B535C95-3FAD-4AA9-8618-FE619563F325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2F584E4E-18C6-4C93-A130-1E2681770167}" type="pres">
      <dgm:prSet presAssocID="{8B535C95-3FAD-4AA9-8618-FE619563F325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FD6F8812-5CE7-46E9-8FAE-E53530BBC436}" type="pres">
      <dgm:prSet presAssocID="{FCA47F29-84FE-487C-B350-7C0575E72AC6}" presName="root2" presStyleCnt="0"/>
      <dgm:spPr/>
    </dgm:pt>
    <dgm:pt modelId="{C7E73F20-9910-4D25-815A-DDFFBF4A60A6}" type="pres">
      <dgm:prSet presAssocID="{FCA47F29-84FE-487C-B350-7C0575E72AC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671CAF8-099B-4773-9129-AE3DA6063EC5}" type="pres">
      <dgm:prSet presAssocID="{FCA47F29-84FE-487C-B350-7C0575E72AC6}" presName="level3hierChild" presStyleCnt="0"/>
      <dgm:spPr/>
    </dgm:pt>
    <dgm:pt modelId="{AFD36848-3DC3-4102-AA81-9A2007279B49}" type="pres">
      <dgm:prSet presAssocID="{BA70BC42-C9CA-4744-A09C-A33B0CD3CC37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465606CA-15E3-4145-A038-FE52B6C1D949}" type="pres">
      <dgm:prSet presAssocID="{BA70BC42-C9CA-4744-A09C-A33B0CD3CC37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C641323D-9409-459A-9C38-9AF6784946BF}" type="pres">
      <dgm:prSet presAssocID="{2FA41F2E-2FBE-4005-BBC5-A468BBD41818}" presName="root2" presStyleCnt="0"/>
      <dgm:spPr/>
    </dgm:pt>
    <dgm:pt modelId="{7A019737-0DCC-4CA9-89E1-CC580CE17F9B}" type="pres">
      <dgm:prSet presAssocID="{2FA41F2E-2FBE-4005-BBC5-A468BBD4181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C5856B-B1E3-4DBB-A5D7-1F6BBA4EBD89}" type="pres">
      <dgm:prSet presAssocID="{2FA41F2E-2FBE-4005-BBC5-A468BBD41818}" presName="level3hierChild" presStyleCnt="0"/>
      <dgm:spPr/>
    </dgm:pt>
    <dgm:pt modelId="{EC5BD093-A5C2-49F1-B08B-32AFEA00E074}" type="pres">
      <dgm:prSet presAssocID="{826E3BE0-BC97-4B17-93A5-C29E572E5C09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CFB0A8D0-50D6-4C99-BF4B-6A01C0DE946A}" type="pres">
      <dgm:prSet presAssocID="{826E3BE0-BC97-4B17-93A5-C29E572E5C09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DB7FAEBD-8C0C-4786-8169-D21798090C54}" type="pres">
      <dgm:prSet presAssocID="{89CE854D-21B5-4270-B664-95BC9B01A944}" presName="root2" presStyleCnt="0"/>
      <dgm:spPr/>
    </dgm:pt>
    <dgm:pt modelId="{5E159C06-23AE-4FD1-8B54-1206F5B59690}" type="pres">
      <dgm:prSet presAssocID="{89CE854D-21B5-4270-B664-95BC9B01A94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B3B615-1F34-44E6-8B82-F8E30B37BDDE}" type="pres">
      <dgm:prSet presAssocID="{89CE854D-21B5-4270-B664-95BC9B01A944}" presName="level3hierChild" presStyleCnt="0"/>
      <dgm:spPr/>
    </dgm:pt>
  </dgm:ptLst>
  <dgm:cxnLst>
    <dgm:cxn modelId="{485EF481-E895-489D-BFBE-EAF48F355562}" type="presOf" srcId="{02866AB3-85AD-4CDE-9FE4-F283E3AFEB2B}" destId="{76ED9E08-255B-4D4C-B4D1-8C400D1E2D1E}" srcOrd="0" destOrd="0" presId="urn:microsoft.com/office/officeart/2005/8/layout/hierarchy2"/>
    <dgm:cxn modelId="{A412271E-7AD1-43C0-A557-B8EBA6A33391}" type="presOf" srcId="{2FA41F2E-2FBE-4005-BBC5-A468BBD41818}" destId="{7A019737-0DCC-4CA9-89E1-CC580CE17F9B}" srcOrd="0" destOrd="0" presId="urn:microsoft.com/office/officeart/2005/8/layout/hierarchy2"/>
    <dgm:cxn modelId="{6408759B-B9AA-4B16-A743-8D87336C6354}" type="presOf" srcId="{8B535C95-3FAD-4AA9-8618-FE619563F325}" destId="{C8661DE6-BA1D-4017-B422-810D63D0AF35}" srcOrd="0" destOrd="0" presId="urn:microsoft.com/office/officeart/2005/8/layout/hierarchy2"/>
    <dgm:cxn modelId="{FB3D0FAF-D721-4D82-B4AE-429F430750E8}" srcId="{02866AB3-85AD-4CDE-9FE4-F283E3AFEB2B}" destId="{2FA41F2E-2FBE-4005-BBC5-A468BBD41818}" srcOrd="1" destOrd="0" parTransId="{BA70BC42-C9CA-4744-A09C-A33B0CD3CC37}" sibTransId="{43C7A7FB-65EE-4202-8DF7-FF313E587249}"/>
    <dgm:cxn modelId="{6F1DD7BA-585C-40DD-9EB7-BE4C6DFF2582}" type="presOf" srcId="{BA70BC42-C9CA-4744-A09C-A33B0CD3CC37}" destId="{465606CA-15E3-4145-A038-FE52B6C1D949}" srcOrd="1" destOrd="0" presId="urn:microsoft.com/office/officeart/2005/8/layout/hierarchy2"/>
    <dgm:cxn modelId="{815A10CF-0A13-4000-9068-95010785A424}" srcId="{02866AB3-85AD-4CDE-9FE4-F283E3AFEB2B}" destId="{FCA47F29-84FE-487C-B350-7C0575E72AC6}" srcOrd="0" destOrd="0" parTransId="{8B535C95-3FAD-4AA9-8618-FE619563F325}" sibTransId="{F8B1A69B-0D43-44D3-A6E0-E8EA3ABBB757}"/>
    <dgm:cxn modelId="{ED42F24A-AA19-4F41-BD0A-1BD2F06DCBD1}" type="presOf" srcId="{826E3BE0-BC97-4B17-93A5-C29E572E5C09}" destId="{EC5BD093-A5C2-49F1-B08B-32AFEA00E074}" srcOrd="0" destOrd="0" presId="urn:microsoft.com/office/officeart/2005/8/layout/hierarchy2"/>
    <dgm:cxn modelId="{02EEF78E-A8AE-4BAF-9DA7-7D33EFC6C6D9}" type="presOf" srcId="{8B535C95-3FAD-4AA9-8618-FE619563F325}" destId="{2F584E4E-18C6-4C93-A130-1E2681770167}" srcOrd="1" destOrd="0" presId="urn:microsoft.com/office/officeart/2005/8/layout/hierarchy2"/>
    <dgm:cxn modelId="{5E430B69-68DB-484D-949A-E14E61FA6905}" type="presOf" srcId="{89CE854D-21B5-4270-B664-95BC9B01A944}" destId="{5E159C06-23AE-4FD1-8B54-1206F5B59690}" srcOrd="0" destOrd="0" presId="urn:microsoft.com/office/officeart/2005/8/layout/hierarchy2"/>
    <dgm:cxn modelId="{3F1E6EF6-1AF8-4D9D-AFC3-98B4DFD83C24}" type="presOf" srcId="{BA70BC42-C9CA-4744-A09C-A33B0CD3CC37}" destId="{AFD36848-3DC3-4102-AA81-9A2007279B49}" srcOrd="0" destOrd="0" presId="urn:microsoft.com/office/officeart/2005/8/layout/hierarchy2"/>
    <dgm:cxn modelId="{36815A03-2882-4699-9DBC-13D7D20088ED}" srcId="{317B0998-CFFC-42FF-853A-98E923BC58D3}" destId="{02866AB3-85AD-4CDE-9FE4-F283E3AFEB2B}" srcOrd="0" destOrd="0" parTransId="{4144468D-4D2E-4A93-BBAF-258EA5F69073}" sibTransId="{8C09E38A-C43F-4A4E-BB5A-AB8120C144D6}"/>
    <dgm:cxn modelId="{D5967A09-6E90-440B-860D-194CF437CBB9}" type="presOf" srcId="{317B0998-CFFC-42FF-853A-98E923BC58D3}" destId="{96366DC7-55A8-4321-A0B7-45DF3AD0EE60}" srcOrd="0" destOrd="0" presId="urn:microsoft.com/office/officeart/2005/8/layout/hierarchy2"/>
    <dgm:cxn modelId="{C08F183D-7AA8-4307-B685-D68270C6AB23}" type="presOf" srcId="{826E3BE0-BC97-4B17-93A5-C29E572E5C09}" destId="{CFB0A8D0-50D6-4C99-BF4B-6A01C0DE946A}" srcOrd="1" destOrd="0" presId="urn:microsoft.com/office/officeart/2005/8/layout/hierarchy2"/>
    <dgm:cxn modelId="{653AFF08-5960-4514-8C8C-3FC500F129E5}" srcId="{02866AB3-85AD-4CDE-9FE4-F283E3AFEB2B}" destId="{89CE854D-21B5-4270-B664-95BC9B01A944}" srcOrd="2" destOrd="0" parTransId="{826E3BE0-BC97-4B17-93A5-C29E572E5C09}" sibTransId="{70A254CA-5EDC-4232-9A5B-BD8833A1FABF}"/>
    <dgm:cxn modelId="{9AE54643-24BC-40F0-9B7D-529F00E2097C}" type="presOf" srcId="{FCA47F29-84FE-487C-B350-7C0575E72AC6}" destId="{C7E73F20-9910-4D25-815A-DDFFBF4A60A6}" srcOrd="0" destOrd="0" presId="urn:microsoft.com/office/officeart/2005/8/layout/hierarchy2"/>
    <dgm:cxn modelId="{003303EC-31BB-404D-83E3-9D35A331B0C0}" type="presParOf" srcId="{96366DC7-55A8-4321-A0B7-45DF3AD0EE60}" destId="{545EBBBA-E8D9-48A3-A809-06448C967CF5}" srcOrd="0" destOrd="0" presId="urn:microsoft.com/office/officeart/2005/8/layout/hierarchy2"/>
    <dgm:cxn modelId="{04E744EA-92B6-4A88-8034-CDE53B395F92}" type="presParOf" srcId="{545EBBBA-E8D9-48A3-A809-06448C967CF5}" destId="{76ED9E08-255B-4D4C-B4D1-8C400D1E2D1E}" srcOrd="0" destOrd="0" presId="urn:microsoft.com/office/officeart/2005/8/layout/hierarchy2"/>
    <dgm:cxn modelId="{01C31D34-A958-402E-9FF6-5160C63B7E9C}" type="presParOf" srcId="{545EBBBA-E8D9-48A3-A809-06448C967CF5}" destId="{A972DF9A-9372-4923-94A4-E39919584CCF}" srcOrd="1" destOrd="0" presId="urn:microsoft.com/office/officeart/2005/8/layout/hierarchy2"/>
    <dgm:cxn modelId="{7B38856B-E837-45B7-9EBF-7D6714DA79F9}" type="presParOf" srcId="{A972DF9A-9372-4923-94A4-E39919584CCF}" destId="{C8661DE6-BA1D-4017-B422-810D63D0AF35}" srcOrd="0" destOrd="0" presId="urn:microsoft.com/office/officeart/2005/8/layout/hierarchy2"/>
    <dgm:cxn modelId="{EA06D845-5B37-4DB1-84C8-2D4420BF7133}" type="presParOf" srcId="{C8661DE6-BA1D-4017-B422-810D63D0AF35}" destId="{2F584E4E-18C6-4C93-A130-1E2681770167}" srcOrd="0" destOrd="0" presId="urn:microsoft.com/office/officeart/2005/8/layout/hierarchy2"/>
    <dgm:cxn modelId="{27359192-2B06-4FD5-9246-E044965A2C7D}" type="presParOf" srcId="{A972DF9A-9372-4923-94A4-E39919584CCF}" destId="{FD6F8812-5CE7-46E9-8FAE-E53530BBC436}" srcOrd="1" destOrd="0" presId="urn:microsoft.com/office/officeart/2005/8/layout/hierarchy2"/>
    <dgm:cxn modelId="{CEEBBB6C-11C5-4819-B04C-7956F630381F}" type="presParOf" srcId="{FD6F8812-5CE7-46E9-8FAE-E53530BBC436}" destId="{C7E73F20-9910-4D25-815A-DDFFBF4A60A6}" srcOrd="0" destOrd="0" presId="urn:microsoft.com/office/officeart/2005/8/layout/hierarchy2"/>
    <dgm:cxn modelId="{3A6D605D-8107-4B4C-9BB2-9304176FDCC8}" type="presParOf" srcId="{FD6F8812-5CE7-46E9-8FAE-E53530BBC436}" destId="{9671CAF8-099B-4773-9129-AE3DA6063EC5}" srcOrd="1" destOrd="0" presId="urn:microsoft.com/office/officeart/2005/8/layout/hierarchy2"/>
    <dgm:cxn modelId="{F07E96B0-0DC0-42DC-A098-DB8506D11FFE}" type="presParOf" srcId="{A972DF9A-9372-4923-94A4-E39919584CCF}" destId="{AFD36848-3DC3-4102-AA81-9A2007279B49}" srcOrd="2" destOrd="0" presId="urn:microsoft.com/office/officeart/2005/8/layout/hierarchy2"/>
    <dgm:cxn modelId="{162D8A8F-2EE0-4081-9E8B-C4A8BAA462DF}" type="presParOf" srcId="{AFD36848-3DC3-4102-AA81-9A2007279B49}" destId="{465606CA-15E3-4145-A038-FE52B6C1D949}" srcOrd="0" destOrd="0" presId="urn:microsoft.com/office/officeart/2005/8/layout/hierarchy2"/>
    <dgm:cxn modelId="{1134BE92-493D-467A-9D0D-66BC04AA61D7}" type="presParOf" srcId="{A972DF9A-9372-4923-94A4-E39919584CCF}" destId="{C641323D-9409-459A-9C38-9AF6784946BF}" srcOrd="3" destOrd="0" presId="urn:microsoft.com/office/officeart/2005/8/layout/hierarchy2"/>
    <dgm:cxn modelId="{E09AC589-1E06-4EFA-93BB-FFEC1A7C0BB9}" type="presParOf" srcId="{C641323D-9409-459A-9C38-9AF6784946BF}" destId="{7A019737-0DCC-4CA9-89E1-CC580CE17F9B}" srcOrd="0" destOrd="0" presId="urn:microsoft.com/office/officeart/2005/8/layout/hierarchy2"/>
    <dgm:cxn modelId="{9C82390E-6DAC-46D2-9CD6-BF56C99F2488}" type="presParOf" srcId="{C641323D-9409-459A-9C38-9AF6784946BF}" destId="{B4C5856B-B1E3-4DBB-A5D7-1F6BBA4EBD89}" srcOrd="1" destOrd="0" presId="urn:microsoft.com/office/officeart/2005/8/layout/hierarchy2"/>
    <dgm:cxn modelId="{BE95932B-8C85-4BC0-ACD2-C4B04E82CC30}" type="presParOf" srcId="{A972DF9A-9372-4923-94A4-E39919584CCF}" destId="{EC5BD093-A5C2-49F1-B08B-32AFEA00E074}" srcOrd="4" destOrd="0" presId="urn:microsoft.com/office/officeart/2005/8/layout/hierarchy2"/>
    <dgm:cxn modelId="{EE781BAD-22C2-4ABF-B92D-8FDD95B6B3C4}" type="presParOf" srcId="{EC5BD093-A5C2-49F1-B08B-32AFEA00E074}" destId="{CFB0A8D0-50D6-4C99-BF4B-6A01C0DE946A}" srcOrd="0" destOrd="0" presId="urn:microsoft.com/office/officeart/2005/8/layout/hierarchy2"/>
    <dgm:cxn modelId="{B2A8FDE8-FF15-4808-A91E-FC8C07DA8861}" type="presParOf" srcId="{A972DF9A-9372-4923-94A4-E39919584CCF}" destId="{DB7FAEBD-8C0C-4786-8169-D21798090C54}" srcOrd="5" destOrd="0" presId="urn:microsoft.com/office/officeart/2005/8/layout/hierarchy2"/>
    <dgm:cxn modelId="{A8389C33-AA7B-4AE4-B4B1-B720A0E783DB}" type="presParOf" srcId="{DB7FAEBD-8C0C-4786-8169-D21798090C54}" destId="{5E159C06-23AE-4FD1-8B54-1206F5B59690}" srcOrd="0" destOrd="0" presId="urn:microsoft.com/office/officeart/2005/8/layout/hierarchy2"/>
    <dgm:cxn modelId="{5C21102F-C028-478E-B6B1-CD143460DDED}" type="presParOf" srcId="{DB7FAEBD-8C0C-4786-8169-D21798090C54}" destId="{C0B3B615-1F34-44E6-8B82-F8E30B37BD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473D52-709D-4787-98C0-41A7538C196D}" type="doc">
      <dgm:prSet loTypeId="urn:microsoft.com/office/officeart/2005/8/layout/cycle2" loCatId="cycle" qsTypeId="urn:microsoft.com/office/officeart/2005/8/quickstyle/3d3" qsCatId="3D" csTypeId="urn:microsoft.com/office/officeart/2005/8/colors/colorful3" csCatId="colorful"/>
      <dgm:spPr/>
      <dgm:t>
        <a:bodyPr/>
        <a:lstStyle/>
        <a:p>
          <a:endParaRPr lang="zh-CN" altLang="en-US"/>
        </a:p>
      </dgm:t>
    </dgm:pt>
    <dgm:pt modelId="{83C48A79-BA9A-4E46-80CF-451F612CB308}">
      <dgm:prSet custT="1"/>
      <dgm:spPr/>
      <dgm:t>
        <a:bodyPr/>
        <a:lstStyle/>
        <a:p>
          <a:pPr rtl="0"/>
          <a:r>
            <a:rPr lang="zh-CN" sz="2400" b="1" smtClean="0"/>
            <a:t>歌曲</a:t>
          </a:r>
          <a:r>
            <a:rPr lang="en-US" sz="2400" b="1" smtClean="0"/>
            <a:t>1</a:t>
          </a:r>
          <a:endParaRPr lang="zh-CN" sz="2400" b="1"/>
        </a:p>
      </dgm:t>
    </dgm:pt>
    <dgm:pt modelId="{D774233E-0007-465C-B4FF-A5B892F0186F}" type="parTrans" cxnId="{9A97CBDB-D8FB-4B07-B1D6-F7C78C2BCFD0}">
      <dgm:prSet/>
      <dgm:spPr/>
      <dgm:t>
        <a:bodyPr/>
        <a:lstStyle/>
        <a:p>
          <a:endParaRPr lang="zh-CN" altLang="en-US" sz="2400" b="1"/>
        </a:p>
      </dgm:t>
    </dgm:pt>
    <dgm:pt modelId="{D03ECBC1-3347-4DDD-8525-F60A7571500E}" type="sibTrans" cxnId="{9A97CBDB-D8FB-4B07-B1D6-F7C78C2BCFD0}">
      <dgm:prSet custT="1"/>
      <dgm:spPr/>
      <dgm:t>
        <a:bodyPr/>
        <a:lstStyle/>
        <a:p>
          <a:endParaRPr lang="zh-CN" altLang="en-US" sz="2400" b="1"/>
        </a:p>
      </dgm:t>
    </dgm:pt>
    <dgm:pt modelId="{DC935807-54CD-4087-B0F6-303C247E47F3}">
      <dgm:prSet custT="1"/>
      <dgm:spPr/>
      <dgm:t>
        <a:bodyPr/>
        <a:lstStyle/>
        <a:p>
          <a:pPr rtl="0"/>
          <a:r>
            <a:rPr lang="zh-CN" sz="2400" b="1" smtClean="0"/>
            <a:t>歌曲</a:t>
          </a:r>
          <a:r>
            <a:rPr lang="en-US" sz="2400" b="1" smtClean="0"/>
            <a:t>2</a:t>
          </a:r>
          <a:endParaRPr lang="zh-CN" sz="2400" b="1"/>
        </a:p>
      </dgm:t>
    </dgm:pt>
    <dgm:pt modelId="{FDCE11EF-7934-4245-BA38-5D56613AAED2}" type="parTrans" cxnId="{A4954301-43FF-472E-BA70-522DEA15EF8B}">
      <dgm:prSet/>
      <dgm:spPr/>
      <dgm:t>
        <a:bodyPr/>
        <a:lstStyle/>
        <a:p>
          <a:endParaRPr lang="zh-CN" altLang="en-US" sz="2400" b="1"/>
        </a:p>
      </dgm:t>
    </dgm:pt>
    <dgm:pt modelId="{55389B20-690D-42E8-8471-C47CEBF8D107}" type="sibTrans" cxnId="{A4954301-43FF-472E-BA70-522DEA15EF8B}">
      <dgm:prSet custT="1"/>
      <dgm:spPr/>
      <dgm:t>
        <a:bodyPr/>
        <a:lstStyle/>
        <a:p>
          <a:endParaRPr lang="zh-CN" altLang="en-US" sz="2400" b="1"/>
        </a:p>
      </dgm:t>
    </dgm:pt>
    <dgm:pt modelId="{29DA97D1-1C1F-4571-96CC-E7E4FBF5BEED}">
      <dgm:prSet custT="1"/>
      <dgm:spPr/>
      <dgm:t>
        <a:bodyPr/>
        <a:lstStyle/>
        <a:p>
          <a:pPr rtl="0"/>
          <a:r>
            <a:rPr lang="zh-CN" sz="2400" b="1" smtClean="0"/>
            <a:t>歌曲</a:t>
          </a:r>
          <a:r>
            <a:rPr lang="en-US" sz="2400" b="1" smtClean="0"/>
            <a:t>3</a:t>
          </a:r>
          <a:endParaRPr lang="zh-CN" sz="2400" b="1"/>
        </a:p>
      </dgm:t>
    </dgm:pt>
    <dgm:pt modelId="{7E1F0312-BD65-437D-B5ED-D03A471B7E3A}" type="parTrans" cxnId="{61833DC5-C148-4660-A292-203CE9ECB63C}">
      <dgm:prSet/>
      <dgm:spPr/>
      <dgm:t>
        <a:bodyPr/>
        <a:lstStyle/>
        <a:p>
          <a:endParaRPr lang="zh-CN" altLang="en-US" sz="2400" b="1"/>
        </a:p>
      </dgm:t>
    </dgm:pt>
    <dgm:pt modelId="{E5B75E86-D60C-48D7-AD3E-EAD619A3A9F4}" type="sibTrans" cxnId="{61833DC5-C148-4660-A292-203CE9ECB63C}">
      <dgm:prSet custT="1"/>
      <dgm:spPr/>
      <dgm:t>
        <a:bodyPr/>
        <a:lstStyle/>
        <a:p>
          <a:endParaRPr lang="zh-CN" altLang="en-US" sz="2400" b="1"/>
        </a:p>
      </dgm:t>
    </dgm:pt>
    <dgm:pt modelId="{42FA7554-4A9D-48F4-A7EF-A8DED7C00721}" type="pres">
      <dgm:prSet presAssocID="{90473D52-709D-4787-98C0-41A7538C196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E840187-D321-4D7F-B65C-F57AF816CF9B}" type="pres">
      <dgm:prSet presAssocID="{83C48A79-BA9A-4E46-80CF-451F612CB30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FD9AFC-27DD-42FE-9BEC-0975E96F947E}" type="pres">
      <dgm:prSet presAssocID="{D03ECBC1-3347-4DDD-8525-F60A7571500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D7929A15-9E61-4CAC-8F63-84F118D92EA8}" type="pres">
      <dgm:prSet presAssocID="{D03ECBC1-3347-4DDD-8525-F60A7571500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59A15E87-430E-4534-92A5-29984C796E05}" type="pres">
      <dgm:prSet presAssocID="{DC935807-54CD-4087-B0F6-303C247E47F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595291-C31E-42BC-B25A-E91135168A4E}" type="pres">
      <dgm:prSet presAssocID="{55389B20-690D-42E8-8471-C47CEBF8D107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49BACA26-60A6-43DA-806E-305DC5619F2D}" type="pres">
      <dgm:prSet presAssocID="{55389B20-690D-42E8-8471-C47CEBF8D107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A68E6B8F-80B9-4BE6-823D-7B12AE7054E2}" type="pres">
      <dgm:prSet presAssocID="{29DA97D1-1C1F-4571-96CC-E7E4FBF5BEE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15F041-1B85-494C-82F1-C5AC1DC25D40}" type="pres">
      <dgm:prSet presAssocID="{E5B75E86-D60C-48D7-AD3E-EAD619A3A9F4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78B3D465-ED09-4BC7-B265-930D58098A01}" type="pres">
      <dgm:prSet presAssocID="{E5B75E86-D60C-48D7-AD3E-EAD619A3A9F4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9A97CBDB-D8FB-4B07-B1D6-F7C78C2BCFD0}" srcId="{90473D52-709D-4787-98C0-41A7538C196D}" destId="{83C48A79-BA9A-4E46-80CF-451F612CB308}" srcOrd="0" destOrd="0" parTransId="{D774233E-0007-465C-B4FF-A5B892F0186F}" sibTransId="{D03ECBC1-3347-4DDD-8525-F60A7571500E}"/>
    <dgm:cxn modelId="{C658CF90-69E5-487F-A04D-659365081F0E}" type="presOf" srcId="{DC935807-54CD-4087-B0F6-303C247E47F3}" destId="{59A15E87-430E-4534-92A5-29984C796E05}" srcOrd="0" destOrd="0" presId="urn:microsoft.com/office/officeart/2005/8/layout/cycle2"/>
    <dgm:cxn modelId="{73C2E3D6-4D78-4369-9FB7-6BA95BB72864}" type="presOf" srcId="{90473D52-709D-4787-98C0-41A7538C196D}" destId="{42FA7554-4A9D-48F4-A7EF-A8DED7C00721}" srcOrd="0" destOrd="0" presId="urn:microsoft.com/office/officeart/2005/8/layout/cycle2"/>
    <dgm:cxn modelId="{EBE21B58-B1DB-4613-8C4A-346ABD05F085}" type="presOf" srcId="{29DA97D1-1C1F-4571-96CC-E7E4FBF5BEED}" destId="{A68E6B8F-80B9-4BE6-823D-7B12AE7054E2}" srcOrd="0" destOrd="0" presId="urn:microsoft.com/office/officeart/2005/8/layout/cycle2"/>
    <dgm:cxn modelId="{08691858-0412-4B08-BAA5-578AF5045505}" type="presOf" srcId="{E5B75E86-D60C-48D7-AD3E-EAD619A3A9F4}" destId="{78B3D465-ED09-4BC7-B265-930D58098A01}" srcOrd="1" destOrd="0" presId="urn:microsoft.com/office/officeart/2005/8/layout/cycle2"/>
    <dgm:cxn modelId="{A4954301-43FF-472E-BA70-522DEA15EF8B}" srcId="{90473D52-709D-4787-98C0-41A7538C196D}" destId="{DC935807-54CD-4087-B0F6-303C247E47F3}" srcOrd="1" destOrd="0" parTransId="{FDCE11EF-7934-4245-BA38-5D56613AAED2}" sibTransId="{55389B20-690D-42E8-8471-C47CEBF8D107}"/>
    <dgm:cxn modelId="{8A5534EC-ECA4-4705-A8EE-2670BE2EFCC5}" type="presOf" srcId="{55389B20-690D-42E8-8471-C47CEBF8D107}" destId="{2E595291-C31E-42BC-B25A-E91135168A4E}" srcOrd="0" destOrd="0" presId="urn:microsoft.com/office/officeart/2005/8/layout/cycle2"/>
    <dgm:cxn modelId="{F19F459E-5973-4F99-9817-0EDD196B825A}" type="presOf" srcId="{55389B20-690D-42E8-8471-C47CEBF8D107}" destId="{49BACA26-60A6-43DA-806E-305DC5619F2D}" srcOrd="1" destOrd="0" presId="urn:microsoft.com/office/officeart/2005/8/layout/cycle2"/>
    <dgm:cxn modelId="{2539473D-FB78-4CD6-8383-685EBC7A0D96}" type="presOf" srcId="{83C48A79-BA9A-4E46-80CF-451F612CB308}" destId="{2E840187-D321-4D7F-B65C-F57AF816CF9B}" srcOrd="0" destOrd="0" presId="urn:microsoft.com/office/officeart/2005/8/layout/cycle2"/>
    <dgm:cxn modelId="{CF61D65C-AEE7-4118-83AB-BE1BF3813597}" type="presOf" srcId="{E5B75E86-D60C-48D7-AD3E-EAD619A3A9F4}" destId="{1715F041-1B85-494C-82F1-C5AC1DC25D40}" srcOrd="0" destOrd="0" presId="urn:microsoft.com/office/officeart/2005/8/layout/cycle2"/>
    <dgm:cxn modelId="{A99D33D5-685B-4CBB-94A0-727CF2B245DA}" type="presOf" srcId="{D03ECBC1-3347-4DDD-8525-F60A7571500E}" destId="{4AFD9AFC-27DD-42FE-9BEC-0975E96F947E}" srcOrd="0" destOrd="0" presId="urn:microsoft.com/office/officeart/2005/8/layout/cycle2"/>
    <dgm:cxn modelId="{61833DC5-C148-4660-A292-203CE9ECB63C}" srcId="{90473D52-709D-4787-98C0-41A7538C196D}" destId="{29DA97D1-1C1F-4571-96CC-E7E4FBF5BEED}" srcOrd="2" destOrd="0" parTransId="{7E1F0312-BD65-437D-B5ED-D03A471B7E3A}" sibTransId="{E5B75E86-D60C-48D7-AD3E-EAD619A3A9F4}"/>
    <dgm:cxn modelId="{021166E9-5DF4-4273-9F88-7E2329E6E811}" type="presOf" srcId="{D03ECBC1-3347-4DDD-8525-F60A7571500E}" destId="{D7929A15-9E61-4CAC-8F63-84F118D92EA8}" srcOrd="1" destOrd="0" presId="urn:microsoft.com/office/officeart/2005/8/layout/cycle2"/>
    <dgm:cxn modelId="{DA510EB4-9BED-4F51-BEBA-33C30E79D063}" type="presParOf" srcId="{42FA7554-4A9D-48F4-A7EF-A8DED7C00721}" destId="{2E840187-D321-4D7F-B65C-F57AF816CF9B}" srcOrd="0" destOrd="0" presId="urn:microsoft.com/office/officeart/2005/8/layout/cycle2"/>
    <dgm:cxn modelId="{506B0BFD-A810-4849-9355-9D07016B7969}" type="presParOf" srcId="{42FA7554-4A9D-48F4-A7EF-A8DED7C00721}" destId="{4AFD9AFC-27DD-42FE-9BEC-0975E96F947E}" srcOrd="1" destOrd="0" presId="urn:microsoft.com/office/officeart/2005/8/layout/cycle2"/>
    <dgm:cxn modelId="{083A55AD-3DC8-4D43-842E-CE6F23481798}" type="presParOf" srcId="{4AFD9AFC-27DD-42FE-9BEC-0975E96F947E}" destId="{D7929A15-9E61-4CAC-8F63-84F118D92EA8}" srcOrd="0" destOrd="0" presId="urn:microsoft.com/office/officeart/2005/8/layout/cycle2"/>
    <dgm:cxn modelId="{5D5FA6A9-3C2F-4C8D-A127-59F56F4F3170}" type="presParOf" srcId="{42FA7554-4A9D-48F4-A7EF-A8DED7C00721}" destId="{59A15E87-430E-4534-92A5-29984C796E05}" srcOrd="2" destOrd="0" presId="urn:microsoft.com/office/officeart/2005/8/layout/cycle2"/>
    <dgm:cxn modelId="{22E5EE15-D154-43FF-BD32-23C5539FF933}" type="presParOf" srcId="{42FA7554-4A9D-48F4-A7EF-A8DED7C00721}" destId="{2E595291-C31E-42BC-B25A-E91135168A4E}" srcOrd="3" destOrd="0" presId="urn:microsoft.com/office/officeart/2005/8/layout/cycle2"/>
    <dgm:cxn modelId="{23F96C69-6091-45EB-A896-DC2D6485164C}" type="presParOf" srcId="{2E595291-C31E-42BC-B25A-E91135168A4E}" destId="{49BACA26-60A6-43DA-806E-305DC5619F2D}" srcOrd="0" destOrd="0" presId="urn:microsoft.com/office/officeart/2005/8/layout/cycle2"/>
    <dgm:cxn modelId="{76899D14-1427-4E95-AEAD-C817539A4DE6}" type="presParOf" srcId="{42FA7554-4A9D-48F4-A7EF-A8DED7C00721}" destId="{A68E6B8F-80B9-4BE6-823D-7B12AE7054E2}" srcOrd="4" destOrd="0" presId="urn:microsoft.com/office/officeart/2005/8/layout/cycle2"/>
    <dgm:cxn modelId="{4C423707-D6B3-4E87-B4B6-2743EC649745}" type="presParOf" srcId="{42FA7554-4A9D-48F4-A7EF-A8DED7C00721}" destId="{1715F041-1B85-494C-82F1-C5AC1DC25D40}" srcOrd="5" destOrd="0" presId="urn:microsoft.com/office/officeart/2005/8/layout/cycle2"/>
    <dgm:cxn modelId="{7C93B73C-AD7F-4184-A57A-0369CFF13D25}" type="presParOf" srcId="{1715F041-1B85-494C-82F1-C5AC1DC25D40}" destId="{78B3D465-ED09-4BC7-B265-930D58098A0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2643758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tx2">
                    <a:lumMod val="75000"/>
                  </a:schemeClr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tx2">
                    <a:lumMod val="75000"/>
                  </a:schemeClr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tx2">
                  <a:lumMod val="75000"/>
                </a:schemeClr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0490" y="3509888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latin typeface="华文行楷" pitchFamily="2" charset="-122"/>
                <a:ea typeface="华文行楷" pitchFamily="2" charset="-122"/>
              </a:rPr>
              <a:t>描述程序</a:t>
            </a:r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认识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</a:rPr>
              <a:t>N-S</a:t>
            </a:r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流程图</a:t>
            </a:r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075240" cy="648071"/>
          </a:xfrm>
        </p:spPr>
        <p:txBody>
          <a:bodyPr>
            <a:normAutofit/>
          </a:bodyPr>
          <a:lstStyle/>
          <a:p>
            <a:pPr fontAlgn="ctr">
              <a:spcBef>
                <a:spcPct val="0"/>
              </a:spcBef>
            </a:pPr>
            <a:r>
              <a:rPr lang="en-US" altLang="zh-CN" dirty="0" smtClean="0">
                <a:latin typeface="Arial" charset="0"/>
              </a:rPr>
              <a:t>N-S</a:t>
            </a:r>
            <a:r>
              <a:rPr lang="zh-CN" altLang="en-US" dirty="0" smtClean="0">
                <a:latin typeface="Arial" charset="0"/>
              </a:rPr>
              <a:t>流程图</a:t>
            </a:r>
            <a:r>
              <a:rPr lang="zh-CN" altLang="en-US" dirty="0">
                <a:latin typeface="Arial" charset="0"/>
              </a:rPr>
              <a:t>描述的三种基本</a:t>
            </a:r>
            <a:r>
              <a:rPr lang="zh-CN" altLang="en-US" dirty="0" smtClean="0">
                <a:latin typeface="Arial" charset="0"/>
              </a:rPr>
              <a:t>结构</a:t>
            </a:r>
            <a:endParaRPr lang="zh-CN" altLang="zh-CN" dirty="0">
              <a:latin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22488"/>
            <a:ext cx="1655763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09" y="2124075"/>
            <a:ext cx="219551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1707654"/>
            <a:ext cx="23383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6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描述程序算法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zh-CN" altLang="en-US" dirty="0"/>
              <a:t>算法的三种基本结构</a:t>
            </a:r>
          </a:p>
          <a:p>
            <a:r>
              <a:rPr lang="zh-CN" altLang="en-US" dirty="0" smtClean="0"/>
              <a:t>认识</a:t>
            </a:r>
            <a:r>
              <a:rPr lang="zh-CN" altLang="en-US" dirty="0"/>
              <a:t>一般流程图</a:t>
            </a:r>
          </a:p>
          <a:p>
            <a:r>
              <a:rPr lang="zh-CN" altLang="en-US" dirty="0" smtClean="0"/>
              <a:t>认识</a:t>
            </a:r>
            <a:r>
              <a:rPr lang="en-US" altLang="zh-CN" dirty="0"/>
              <a:t>N-S</a:t>
            </a:r>
            <a:r>
              <a:rPr lang="zh-CN" altLang="en-US" dirty="0" smtClean="0"/>
              <a:t>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认识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算法的三种基本结构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3898776" cy="3312367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altLang="zh-CN" dirty="0"/>
              <a:t>1</a:t>
            </a:r>
            <a:r>
              <a:rPr lang="zh-CN" altLang="en-US" dirty="0"/>
              <a:t>、三种基本结构</a:t>
            </a:r>
          </a:p>
          <a:p>
            <a:pPr fontAlgn="ctr">
              <a:buClr>
                <a:schemeClr val="tx1"/>
              </a:buClr>
            </a:pPr>
            <a:r>
              <a:rPr lang="zh-CN" altLang="en-US" b="1" dirty="0">
                <a:solidFill>
                  <a:srgbClr val="FF0000"/>
                </a:solidFill>
              </a:rPr>
              <a:t>顺序结构</a:t>
            </a:r>
            <a:r>
              <a:rPr lang="zh-CN" altLang="en-US" dirty="0"/>
              <a:t>：该结构规定两个步骤按照出现的先后次序，依次执行，它是最简单的一种基本结构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13853438"/>
              </p:ext>
            </p:extLst>
          </p:nvPr>
        </p:nvGraphicFramePr>
        <p:xfrm>
          <a:off x="4427984" y="1491630"/>
          <a:ext cx="4392488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525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认识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算法的三种基本结构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4402832" cy="3312367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altLang="zh-CN" dirty="0"/>
              <a:t>1</a:t>
            </a:r>
            <a:r>
              <a:rPr lang="zh-CN" altLang="en-US" dirty="0"/>
              <a:t>、三种基本</a:t>
            </a:r>
            <a:r>
              <a:rPr lang="zh-CN" altLang="en-US" dirty="0" smtClean="0"/>
              <a:t>结构（续）</a:t>
            </a:r>
            <a:endParaRPr lang="zh-CN" altLang="en-US" dirty="0"/>
          </a:p>
          <a:p>
            <a:pPr fontAlgn="ctr">
              <a:buClr>
                <a:schemeClr val="tx1"/>
              </a:buClr>
            </a:pPr>
            <a:r>
              <a:rPr lang="zh-CN" altLang="en-US" b="1" dirty="0" smtClean="0">
                <a:solidFill>
                  <a:srgbClr val="FF0000"/>
                </a:solidFill>
              </a:rPr>
              <a:t>选择</a:t>
            </a:r>
            <a:r>
              <a:rPr lang="zh-CN" altLang="en-US" b="1" dirty="0">
                <a:solidFill>
                  <a:srgbClr val="FF0000"/>
                </a:solidFill>
              </a:rPr>
              <a:t>结构</a:t>
            </a:r>
            <a:r>
              <a:rPr lang="zh-CN" altLang="en-US" dirty="0"/>
              <a:t>：也叫分支结构，该结构按照一定的判断条件，选取后续的两个步骤之一进行执行，执行后结束选择结构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784584256"/>
              </p:ext>
            </p:extLst>
          </p:nvPr>
        </p:nvGraphicFramePr>
        <p:xfrm>
          <a:off x="5220072" y="1563638"/>
          <a:ext cx="3168352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73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认识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算法的三种基本结构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4402832" cy="3312367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altLang="zh-CN" dirty="0"/>
              <a:t>1</a:t>
            </a:r>
            <a:r>
              <a:rPr lang="zh-CN" altLang="en-US" dirty="0"/>
              <a:t>、三种基本</a:t>
            </a:r>
            <a:r>
              <a:rPr lang="zh-CN" altLang="en-US" dirty="0" smtClean="0"/>
              <a:t>结构（续）</a:t>
            </a:r>
            <a:endParaRPr lang="zh-CN" altLang="en-US" dirty="0"/>
          </a:p>
          <a:p>
            <a:pPr fontAlgn="ctr">
              <a:buClr>
                <a:schemeClr val="tx1"/>
              </a:buClr>
            </a:pPr>
            <a:r>
              <a:rPr lang="zh-CN" altLang="en-US" b="1" dirty="0" smtClean="0">
                <a:solidFill>
                  <a:srgbClr val="FF0000"/>
                </a:solidFill>
              </a:rPr>
              <a:t>循环</a:t>
            </a:r>
            <a:r>
              <a:rPr lang="zh-CN" altLang="en-US" b="1" dirty="0">
                <a:solidFill>
                  <a:srgbClr val="FF0000"/>
                </a:solidFill>
              </a:rPr>
              <a:t>结构</a:t>
            </a:r>
            <a:r>
              <a:rPr lang="zh-CN" altLang="en-US" dirty="0"/>
              <a:t>：该结构在循环条件的控制下重复执行某些步骤。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95456851"/>
              </p:ext>
            </p:extLst>
          </p:nvPr>
        </p:nvGraphicFramePr>
        <p:xfrm>
          <a:off x="5292080" y="1347614"/>
          <a:ext cx="3240360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73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认识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算法的三种基本结构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075240" cy="3312367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altLang="zh-CN" dirty="0"/>
              <a:t>2</a:t>
            </a:r>
            <a:r>
              <a:rPr lang="zh-CN" altLang="en-US" dirty="0"/>
              <a:t>、结论</a:t>
            </a:r>
          </a:p>
          <a:p>
            <a:pPr fontAlgn="ctr"/>
            <a:r>
              <a:rPr lang="zh-CN" altLang="en-US" dirty="0"/>
              <a:t>已经证明的是：任何复杂问题的算法都可以通过三种基本结钩的组合得以实现。</a:t>
            </a:r>
          </a:p>
          <a:p>
            <a:pPr fontAlgn="ctr"/>
            <a:r>
              <a:rPr lang="zh-CN" altLang="en-US" dirty="0"/>
              <a:t>结构化的算法设计，它不存在不规律的转向，只允许在基本结构内部存在分支或者跳转。</a:t>
            </a:r>
          </a:p>
        </p:txBody>
      </p:sp>
    </p:spTree>
    <p:extLst>
      <p:ext uri="{BB962C8B-B14F-4D97-AF65-F5344CB8AC3E}">
        <p14:creationId xmlns:p14="http://schemas.microsoft.com/office/powerpoint/2010/main" val="96110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认识</a:t>
            </a:r>
            <a:r>
              <a:rPr lang="zh-CN" altLang="en-US" dirty="0">
                <a:solidFill>
                  <a:srgbClr val="000000"/>
                </a:solidFill>
                <a:latin typeface="Arial" charset="0"/>
              </a:rPr>
              <a:t>一般流程图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075240" cy="648071"/>
          </a:xfrm>
        </p:spPr>
        <p:txBody>
          <a:bodyPr>
            <a:normAutofit/>
          </a:bodyPr>
          <a:lstStyle/>
          <a:p>
            <a:pPr fontAlgn="ctr">
              <a:spcBef>
                <a:spcPct val="0"/>
              </a:spcBef>
            </a:pPr>
            <a:r>
              <a:rPr lang="zh-CN" altLang="en-US" dirty="0">
                <a:latin typeface="Arial" charset="0"/>
              </a:rPr>
              <a:t>一般流程图符号</a:t>
            </a:r>
            <a:endParaRPr lang="zh-CN" altLang="zh-CN" dirty="0">
              <a:latin typeface="Arial" charset="0"/>
            </a:endParaRPr>
          </a:p>
          <a:p>
            <a:pPr marL="0" indent="0" fontAlgn="ctr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11370" y="1812960"/>
            <a:ext cx="330059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5359"/>
          <a:stretch/>
        </p:blipFill>
        <p:spPr bwMode="auto">
          <a:xfrm>
            <a:off x="4644008" y="1707654"/>
            <a:ext cx="3384376" cy="2370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认识一般流程图</a:t>
            </a:r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075240" cy="648071"/>
          </a:xfrm>
        </p:spPr>
        <p:txBody>
          <a:bodyPr>
            <a:normAutofit/>
          </a:bodyPr>
          <a:lstStyle/>
          <a:p>
            <a:pPr fontAlgn="ctr">
              <a:spcBef>
                <a:spcPct val="0"/>
              </a:spcBef>
            </a:pPr>
            <a:r>
              <a:rPr lang="zh-CN" altLang="en-US" dirty="0">
                <a:latin typeface="Arial" charset="0"/>
              </a:rPr>
              <a:t>一般流程图描述的三种基本</a:t>
            </a:r>
            <a:r>
              <a:rPr lang="zh-CN" altLang="en-US" dirty="0" smtClean="0">
                <a:latin typeface="Arial" charset="0"/>
              </a:rPr>
              <a:t>结构</a:t>
            </a:r>
            <a:endParaRPr lang="zh-CN" altLang="zh-CN" dirty="0">
              <a:latin typeface="Arial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79662"/>
            <a:ext cx="2854821" cy="222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038" y="1779662"/>
            <a:ext cx="3906811" cy="242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23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Arial" charset="0"/>
              </a:rPr>
              <a:t>认识一般流程图</a:t>
            </a:r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075240" cy="648071"/>
          </a:xfrm>
        </p:spPr>
        <p:txBody>
          <a:bodyPr>
            <a:normAutofit/>
          </a:bodyPr>
          <a:lstStyle/>
          <a:p>
            <a:pPr fontAlgn="ctr">
              <a:spcBef>
                <a:spcPct val="0"/>
              </a:spcBef>
            </a:pPr>
            <a:r>
              <a:rPr lang="zh-CN" altLang="en-US" dirty="0">
                <a:latin typeface="Arial" charset="0"/>
              </a:rPr>
              <a:t>一般流程图描述的三种基本</a:t>
            </a:r>
            <a:r>
              <a:rPr lang="zh-CN" altLang="en-US" dirty="0" smtClean="0">
                <a:latin typeface="Arial" charset="0"/>
              </a:rPr>
              <a:t>结构（续）</a:t>
            </a:r>
            <a:endParaRPr lang="zh-CN" altLang="zh-CN" dirty="0">
              <a:latin typeface="Arial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7654"/>
            <a:ext cx="5328592" cy="2860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7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264</Words>
  <Application>Microsoft Office PowerPoint</Application>
  <PresentationFormat>全屏显示(16:9)</PresentationFormat>
  <Paragraphs>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认识算法的三种基本结构</vt:lpstr>
      <vt:lpstr>认识算法的三种基本结构</vt:lpstr>
      <vt:lpstr>认识算法的三种基本结构</vt:lpstr>
      <vt:lpstr>认识算法的三种基本结构</vt:lpstr>
      <vt:lpstr>认识一般流程图</vt:lpstr>
      <vt:lpstr>认识一般流程图</vt:lpstr>
      <vt:lpstr>认识一般流程图</vt:lpstr>
      <vt:lpstr>认识N-S流程图</vt:lpstr>
      <vt:lpstr>描述程序算法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94</cp:revision>
  <dcterms:created xsi:type="dcterms:W3CDTF">2017-07-02T02:55:42Z</dcterms:created>
  <dcterms:modified xsi:type="dcterms:W3CDTF">2021-03-21T13:32:57Z</dcterms:modified>
</cp:coreProperties>
</file>