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0" r:id="rId4"/>
    <p:sldId id="265" r:id="rId5"/>
    <p:sldId id="268" r:id="rId6"/>
    <p:sldId id="266" r:id="rId7"/>
    <p:sldId id="267" r:id="rId8"/>
    <p:sldId id="26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94660"/>
  </p:normalViewPr>
  <p:slideViewPr>
    <p:cSldViewPr>
      <p:cViewPr varScale="1">
        <p:scale>
          <a:sx n="41" d="100"/>
          <a:sy n="41" d="100"/>
        </p:scale>
        <p:origin x="60" y="12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9B5A7-8C30-48ED-9332-278819E0DE8C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C965DF-C705-4BED-8F51-631109F8656E}">
      <dgm:prSet phldrT="[文本]" custT="1"/>
      <dgm:spPr/>
      <dgm:t>
        <a:bodyPr/>
        <a:lstStyle/>
        <a:p>
          <a:r>
            <a:rPr lang="zh-CN" altLang="en-US" sz="2000" b="1" dirty="0" smtClean="0"/>
            <a:t>数据类型</a:t>
          </a:r>
          <a:endParaRPr lang="zh-CN" altLang="en-US" sz="2000" b="1" dirty="0"/>
        </a:p>
      </dgm:t>
    </dgm:pt>
    <dgm:pt modelId="{B181CE82-9D43-41B9-8F2C-B37948B481FA}" type="parTrans" cxnId="{B3F5B9C8-3C20-4E5F-A645-AAE2A49940BE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E93FEBB2-0052-49C6-A8F0-EE373F2E6231}" type="sibTrans" cxnId="{B3F5B9C8-3C20-4E5F-A645-AAE2A49940BE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F75DC98C-3FAF-4680-8B46-E0EEBEC4E4A8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1"/>
              </a:solidFill>
            </a:rPr>
            <a:t>基本类型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05343834-34FB-4629-9CD6-6566AB1C814B}" type="parTrans" cxnId="{CFC89776-B786-4631-9B66-52639E27A0C0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B321B98A-9ED5-4EE0-B63F-8DDFB8DC180E}" type="sibTrans" cxnId="{CFC89776-B786-4631-9B66-52639E27A0C0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DC9D83C4-5AAA-483B-9952-03B39B604622}">
      <dgm:prSet phldrT="[文本]" custT="1"/>
      <dgm:spPr/>
      <dgm:t>
        <a:bodyPr/>
        <a:lstStyle/>
        <a:p>
          <a:r>
            <a:rPr lang="zh-CN" altLang="en-US" sz="2000" b="1" dirty="0" smtClean="0"/>
            <a:t>整型</a:t>
          </a:r>
          <a:endParaRPr lang="zh-CN" altLang="en-US" sz="2000" b="1" dirty="0"/>
        </a:p>
      </dgm:t>
    </dgm:pt>
    <dgm:pt modelId="{5AF13BD6-24E7-4183-A301-C6EA064B63E2}" type="parTrans" cxnId="{3F20D3CB-EE8F-49BF-9C96-8C8CD47EA7C7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7ACCDE07-1EF8-4639-A6A2-C3154E63664D}" type="sibTrans" cxnId="{3F20D3CB-EE8F-49BF-9C96-8C8CD47EA7C7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F05847C7-F05B-41F7-952B-C7910BB7C775}">
      <dgm:prSet phldrT="[文本]" custT="1"/>
      <dgm:spPr/>
      <dgm:t>
        <a:bodyPr/>
        <a:lstStyle/>
        <a:p>
          <a:r>
            <a:rPr lang="zh-CN" altLang="en-US" sz="2000" b="1" dirty="0" smtClean="0"/>
            <a:t>字符型</a:t>
          </a:r>
          <a:endParaRPr lang="zh-CN" altLang="en-US" sz="2000" b="1" dirty="0"/>
        </a:p>
      </dgm:t>
    </dgm:pt>
    <dgm:pt modelId="{C2EB1E84-439A-440E-B653-4FF0BE6637A5}" type="parTrans" cxnId="{BEE34367-5B22-4DAC-BEC0-D77581602B2B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CA24ABA5-28EF-4DC4-9C5D-1EA0AE8090CD}" type="sibTrans" cxnId="{BEE34367-5B22-4DAC-BEC0-D77581602B2B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2A8D7A37-5EC9-4A66-98B5-7DBB776D330E}">
      <dgm:prSet phldrT="[文本]" custT="1"/>
      <dgm:spPr/>
      <dgm:t>
        <a:bodyPr/>
        <a:lstStyle/>
        <a:p>
          <a:r>
            <a:rPr lang="zh-CN" altLang="en-US" sz="2000" b="1" dirty="0" smtClean="0"/>
            <a:t>构造类型</a:t>
          </a:r>
          <a:endParaRPr lang="zh-CN" altLang="en-US" sz="2000" b="1" dirty="0"/>
        </a:p>
      </dgm:t>
    </dgm:pt>
    <dgm:pt modelId="{E6A51DC5-96A7-4BE7-81F2-893F758106C7}" type="parTrans" cxnId="{B632CBF4-F4DD-4C03-8BAF-EB24E9305A79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72C8A1D0-E1AF-4C2C-906F-E35E593316D3}" type="sibTrans" cxnId="{B632CBF4-F4DD-4C03-8BAF-EB24E9305A79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7AE643AF-F0FD-4405-8B83-38E771598047}">
      <dgm:prSet phldrT="[文本]" custT="1"/>
      <dgm:spPr/>
      <dgm:t>
        <a:bodyPr/>
        <a:lstStyle/>
        <a:p>
          <a:r>
            <a:rPr lang="zh-CN" altLang="en-US" sz="2000" b="1" dirty="0" smtClean="0"/>
            <a:t>数组类型</a:t>
          </a:r>
          <a:endParaRPr lang="zh-CN" altLang="en-US" sz="2000" b="1" dirty="0"/>
        </a:p>
      </dgm:t>
    </dgm:pt>
    <dgm:pt modelId="{C7CA5DF0-0C39-46E1-86CE-9DD61230377B}" type="parTrans" cxnId="{286470EC-49BF-40B6-AF3B-E8EF7CB752E6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313216CC-C7FB-45A2-8442-D7A9E2B68B12}" type="sibTrans" cxnId="{286470EC-49BF-40B6-AF3B-E8EF7CB752E6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F8F8BACE-EF54-40CA-82AA-4A136DD12571}">
      <dgm:prSet custT="1"/>
      <dgm:spPr/>
      <dgm:t>
        <a:bodyPr/>
        <a:lstStyle/>
        <a:p>
          <a:r>
            <a:rPr lang="zh-CN" altLang="en-US" sz="2000" b="1" dirty="0" smtClean="0"/>
            <a:t>指针类型</a:t>
          </a:r>
          <a:endParaRPr lang="zh-CN" altLang="en-US" sz="2000" b="1" dirty="0"/>
        </a:p>
      </dgm:t>
    </dgm:pt>
    <dgm:pt modelId="{E3A53D39-282F-4D8D-869F-1F5389DEC1B1}" type="parTrans" cxnId="{D19FBE31-D150-442D-B7EF-83B1AEDF1313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DB124F50-264B-4391-B854-CCD717362729}" type="sibTrans" cxnId="{D19FBE31-D150-442D-B7EF-83B1AEDF1313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76E163FA-E905-49DE-9E47-4D53290BE6C4}">
      <dgm:prSet custT="1"/>
      <dgm:spPr/>
      <dgm:t>
        <a:bodyPr/>
        <a:lstStyle/>
        <a:p>
          <a:r>
            <a:rPr lang="zh-CN" altLang="en-US" sz="2000" b="1" dirty="0" smtClean="0"/>
            <a:t>空类型</a:t>
          </a:r>
          <a:endParaRPr lang="zh-CN" altLang="en-US" sz="2000" b="1" dirty="0"/>
        </a:p>
      </dgm:t>
    </dgm:pt>
    <dgm:pt modelId="{7E33BA13-98BC-457E-90B2-03E6E8BC27C0}" type="parTrans" cxnId="{DE75ABEF-5896-4900-9501-13FEB7828C07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8EDAD251-F0F6-4C41-A825-9344CEA2FB95}" type="sibTrans" cxnId="{DE75ABEF-5896-4900-9501-13FEB7828C07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191F918F-7ED4-464B-85C1-283E62A3D246}">
      <dgm:prSet custT="1"/>
      <dgm:spPr/>
      <dgm:t>
        <a:bodyPr/>
        <a:lstStyle/>
        <a:p>
          <a:r>
            <a:rPr lang="zh-CN" altLang="en-US" sz="2000" b="1" dirty="0" smtClean="0"/>
            <a:t>实型（浮点型）</a:t>
          </a:r>
          <a:endParaRPr lang="zh-CN" altLang="en-US" sz="2000" b="1" dirty="0"/>
        </a:p>
      </dgm:t>
    </dgm:pt>
    <dgm:pt modelId="{46E6679A-D41E-4611-9990-2E8F86297D7E}" type="parTrans" cxnId="{C76919A2-CF1D-4E6E-915A-CCF063993033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5CFD9DC8-C7F9-43C5-99A7-BC320680C4B5}" type="sibTrans" cxnId="{C76919A2-CF1D-4E6E-915A-CCF063993033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38EE482F-6F1F-4F2E-A437-EB3AF147B951}">
      <dgm:prSet custT="1"/>
      <dgm:spPr/>
      <dgm:t>
        <a:bodyPr/>
        <a:lstStyle/>
        <a:p>
          <a:r>
            <a:rPr lang="zh-CN" altLang="en-US" sz="2000" b="1" dirty="0" smtClean="0"/>
            <a:t>单精度浮点型</a:t>
          </a:r>
          <a:endParaRPr lang="zh-CN" altLang="en-US" sz="2000" b="1" dirty="0"/>
        </a:p>
      </dgm:t>
    </dgm:pt>
    <dgm:pt modelId="{EF2276A4-121B-4AFF-8AB1-4719EE69D9E0}" type="parTrans" cxnId="{102DEB97-6EDA-4845-8CAD-A01088783C83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25369AB3-BA6B-4D24-9674-4BA879C82E27}" type="sibTrans" cxnId="{102DEB97-6EDA-4845-8CAD-A01088783C83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08A349E6-1060-4E24-817A-B1955BC91E9B}">
      <dgm:prSet custT="1"/>
      <dgm:spPr/>
      <dgm:t>
        <a:bodyPr/>
        <a:lstStyle/>
        <a:p>
          <a:r>
            <a:rPr lang="zh-CN" altLang="en-US" sz="2000" b="1" smtClean="0"/>
            <a:t>双精度浮点型</a:t>
          </a:r>
          <a:endParaRPr lang="zh-CN" altLang="en-US" sz="2000" b="1" dirty="0"/>
        </a:p>
      </dgm:t>
    </dgm:pt>
    <dgm:pt modelId="{AE762E57-0490-4E9A-8054-B99D2AB04F04}" type="parTrans" cxnId="{FB18ED5D-D361-4390-96F8-C667935B46EF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B7E16CDB-2155-45E5-BB98-3ECF4DCC5318}" type="sibTrans" cxnId="{FB18ED5D-D361-4390-96F8-C667935B46EF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6736461F-1266-40F7-888B-7DDEB353428E}">
      <dgm:prSet custT="1"/>
      <dgm:spPr/>
      <dgm:t>
        <a:bodyPr/>
        <a:lstStyle/>
        <a:p>
          <a:r>
            <a:rPr lang="zh-CN" altLang="en-US" sz="2000" b="1" dirty="0" smtClean="0"/>
            <a:t>枚举类型</a:t>
          </a:r>
          <a:endParaRPr lang="zh-CN" altLang="en-US" sz="2000" b="1" dirty="0"/>
        </a:p>
      </dgm:t>
    </dgm:pt>
    <dgm:pt modelId="{84B066CC-31B8-4AF4-BC15-E24BB8369E1F}" type="parTrans" cxnId="{1CB6FA39-029D-4413-8E74-7635AEC024D3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6F28C20B-1581-4FDE-8457-6CB2CC32F1BB}" type="sibTrans" cxnId="{1CB6FA39-029D-4413-8E74-7635AEC024D3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AB3AD062-C22F-46A7-B3AB-038A631918B5}">
      <dgm:prSet custT="1"/>
      <dgm:spPr/>
      <dgm:t>
        <a:bodyPr/>
        <a:lstStyle/>
        <a:p>
          <a:r>
            <a:rPr lang="zh-CN" altLang="en-US" sz="2000" b="1" smtClean="0"/>
            <a:t>结构体类型</a:t>
          </a:r>
          <a:endParaRPr lang="zh-CN" altLang="en-US" sz="2000" b="1" dirty="0"/>
        </a:p>
      </dgm:t>
    </dgm:pt>
    <dgm:pt modelId="{2F3D3CBC-8798-4E00-B1BC-77439DCC07A3}" type="parTrans" cxnId="{9794E778-CAEC-4D77-8890-E7E6127D667A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EC340425-EF91-48C8-B375-84654F67F611}" type="sibTrans" cxnId="{9794E778-CAEC-4D77-8890-E7E6127D667A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97AAE97D-5A48-4074-9C2B-96EAD763D25D}">
      <dgm:prSet custT="1"/>
      <dgm:spPr/>
      <dgm:t>
        <a:bodyPr/>
        <a:lstStyle/>
        <a:p>
          <a:r>
            <a:rPr lang="zh-CN" altLang="en-US" sz="2000" b="1" smtClean="0"/>
            <a:t>共用体类型</a:t>
          </a:r>
          <a:endParaRPr lang="zh-CN" altLang="en-US" sz="2000" b="1" dirty="0"/>
        </a:p>
      </dgm:t>
    </dgm:pt>
    <dgm:pt modelId="{82AD027B-3573-4824-A7C2-70EF751F3884}" type="parTrans" cxnId="{6B935D9B-35EE-462E-A4D9-62EF56325840}">
      <dgm:prSet custT="1"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CEDBB8CA-BBF0-4F1C-8122-5C0A2E05092F}" type="sibTrans" cxnId="{6B935D9B-35EE-462E-A4D9-62EF56325840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88ED6AEE-3DC9-4171-9092-4CE8AD3CDAE5}" type="pres">
      <dgm:prSet presAssocID="{B889B5A7-8C30-48ED-9332-278819E0DE8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9AF28E-7898-45B3-8A64-A011FAFB3385}" type="pres">
      <dgm:prSet presAssocID="{2CC965DF-C705-4BED-8F51-631109F8656E}" presName="root1" presStyleCnt="0"/>
      <dgm:spPr/>
    </dgm:pt>
    <dgm:pt modelId="{6E67A090-59EC-4A11-838E-20C569ACCDC9}" type="pres">
      <dgm:prSet presAssocID="{2CC965DF-C705-4BED-8F51-631109F8656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D1BF8B-7A77-4794-853C-86F80CF01455}" type="pres">
      <dgm:prSet presAssocID="{2CC965DF-C705-4BED-8F51-631109F8656E}" presName="level2hierChild" presStyleCnt="0"/>
      <dgm:spPr/>
    </dgm:pt>
    <dgm:pt modelId="{EF52892D-8B24-410B-95EA-F503A2E27B0E}" type="pres">
      <dgm:prSet presAssocID="{05343834-34FB-4629-9CD6-6566AB1C814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17F2A626-0C2B-42C9-9C3D-2CE53874BED3}" type="pres">
      <dgm:prSet presAssocID="{05343834-34FB-4629-9CD6-6566AB1C814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2CF7437B-2520-4B99-9E3F-4CDB0AD3CAFC}" type="pres">
      <dgm:prSet presAssocID="{F75DC98C-3FAF-4680-8B46-E0EEBEC4E4A8}" presName="root2" presStyleCnt="0"/>
      <dgm:spPr/>
    </dgm:pt>
    <dgm:pt modelId="{965C7420-8513-4F52-97E0-B77ACBA0759E}" type="pres">
      <dgm:prSet presAssocID="{F75DC98C-3FAF-4680-8B46-E0EEBEC4E4A8}" presName="LevelTwoTextNode" presStyleLbl="node2" presStyleIdx="0" presStyleCnt="4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80336F-ACBD-4964-BBE5-C6CEBC55A687}" type="pres">
      <dgm:prSet presAssocID="{F75DC98C-3FAF-4680-8B46-E0EEBEC4E4A8}" presName="level3hierChild" presStyleCnt="0"/>
      <dgm:spPr/>
    </dgm:pt>
    <dgm:pt modelId="{CD118E01-7B18-494F-BA2B-8DAA6426603B}" type="pres">
      <dgm:prSet presAssocID="{5AF13BD6-24E7-4183-A301-C6EA064B63E2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81088994-E660-4F27-B118-E9FE1D137DD8}" type="pres">
      <dgm:prSet presAssocID="{5AF13BD6-24E7-4183-A301-C6EA064B63E2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C400E76B-9761-4A5C-A6BB-0DE0787A4140}" type="pres">
      <dgm:prSet presAssocID="{DC9D83C4-5AAA-483B-9952-03B39B604622}" presName="root2" presStyleCnt="0"/>
      <dgm:spPr/>
    </dgm:pt>
    <dgm:pt modelId="{B44F29A5-0B34-49B8-9BBB-5521C9216711}" type="pres">
      <dgm:prSet presAssocID="{DC9D83C4-5AAA-483B-9952-03B39B604622}" presName="LevelTwoTextNode" presStyleLbl="node3" presStyleIdx="0" presStyleCnt="7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CB0F76-E0AA-427E-A537-710898F9F4F6}" type="pres">
      <dgm:prSet presAssocID="{DC9D83C4-5AAA-483B-9952-03B39B604622}" presName="level3hierChild" presStyleCnt="0"/>
      <dgm:spPr/>
    </dgm:pt>
    <dgm:pt modelId="{77A0E25C-AC85-45BE-9632-C025A5C79EC3}" type="pres">
      <dgm:prSet presAssocID="{C2EB1E84-439A-440E-B653-4FF0BE6637A5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2D7F5F01-A6D2-4BFE-8D24-78D14A222065}" type="pres">
      <dgm:prSet presAssocID="{C2EB1E84-439A-440E-B653-4FF0BE6637A5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FA26DEB5-9D4B-4540-9682-F98D8874E0FB}" type="pres">
      <dgm:prSet presAssocID="{F05847C7-F05B-41F7-952B-C7910BB7C775}" presName="root2" presStyleCnt="0"/>
      <dgm:spPr/>
    </dgm:pt>
    <dgm:pt modelId="{B37C2C68-B181-4751-ADA3-A7924F67CB3E}" type="pres">
      <dgm:prSet presAssocID="{F05847C7-F05B-41F7-952B-C7910BB7C775}" presName="LevelTwoTextNode" presStyleLbl="node3" presStyleIdx="1" presStyleCnt="7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7592F7-6B6D-42B7-A994-B0EA3BF3E1F0}" type="pres">
      <dgm:prSet presAssocID="{F05847C7-F05B-41F7-952B-C7910BB7C775}" presName="level3hierChild" presStyleCnt="0"/>
      <dgm:spPr/>
    </dgm:pt>
    <dgm:pt modelId="{BBA2560F-1978-41D7-BBEA-EE605CEF37AD}" type="pres">
      <dgm:prSet presAssocID="{46E6679A-D41E-4611-9990-2E8F86297D7E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1FA10F77-5B1C-4E6D-AB35-03DFA5669E62}" type="pres">
      <dgm:prSet presAssocID="{46E6679A-D41E-4611-9990-2E8F86297D7E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BAFDBA53-08EF-45A3-9DC4-A5BB1DE3F521}" type="pres">
      <dgm:prSet presAssocID="{191F918F-7ED4-464B-85C1-283E62A3D246}" presName="root2" presStyleCnt="0"/>
      <dgm:spPr/>
    </dgm:pt>
    <dgm:pt modelId="{2B8B32C3-F530-4CEB-8C3F-B10D681A5CBF}" type="pres">
      <dgm:prSet presAssocID="{191F918F-7ED4-464B-85C1-283E62A3D246}" presName="LevelTwoTextNode" presStyleLbl="node3" presStyleIdx="2" presStyleCnt="7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B8E128-6CCF-4934-9B37-6D36F37F9D97}" type="pres">
      <dgm:prSet presAssocID="{191F918F-7ED4-464B-85C1-283E62A3D246}" presName="level3hierChild" presStyleCnt="0"/>
      <dgm:spPr/>
    </dgm:pt>
    <dgm:pt modelId="{ECD97C0C-77D9-4C20-935A-7EA4AFF7B9ED}" type="pres">
      <dgm:prSet presAssocID="{EF2276A4-121B-4AFF-8AB1-4719EE69D9E0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6799D6D1-C22F-42F1-A80A-16B60346117B}" type="pres">
      <dgm:prSet presAssocID="{EF2276A4-121B-4AFF-8AB1-4719EE69D9E0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2E4ACB4B-416A-4F7C-8A97-1AEECA2BC539}" type="pres">
      <dgm:prSet presAssocID="{38EE482F-6F1F-4F2E-A437-EB3AF147B951}" presName="root2" presStyleCnt="0"/>
      <dgm:spPr/>
    </dgm:pt>
    <dgm:pt modelId="{177146F7-3FB3-4E17-945B-649A72470F3F}" type="pres">
      <dgm:prSet presAssocID="{38EE482F-6F1F-4F2E-A437-EB3AF147B951}" presName="LevelTwoTextNode" presStyleLbl="node4" presStyleIdx="0" presStyleCnt="2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1FFB66-C7A8-41E3-A99B-CA30D6B64F09}" type="pres">
      <dgm:prSet presAssocID="{38EE482F-6F1F-4F2E-A437-EB3AF147B951}" presName="level3hierChild" presStyleCnt="0"/>
      <dgm:spPr/>
    </dgm:pt>
    <dgm:pt modelId="{305EBC99-4557-4D76-9A41-95B4FFA4D331}" type="pres">
      <dgm:prSet presAssocID="{AE762E57-0490-4E9A-8054-B99D2AB04F04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76294D4A-6A56-4D12-8AA5-D09DB00D7459}" type="pres">
      <dgm:prSet presAssocID="{AE762E57-0490-4E9A-8054-B99D2AB04F04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1BC6B028-4EDC-4374-84F1-8CBBCBC15D63}" type="pres">
      <dgm:prSet presAssocID="{08A349E6-1060-4E24-817A-B1955BC91E9B}" presName="root2" presStyleCnt="0"/>
      <dgm:spPr/>
    </dgm:pt>
    <dgm:pt modelId="{F652AAC0-C939-4C56-BD6F-161288D2FC26}" type="pres">
      <dgm:prSet presAssocID="{08A349E6-1060-4E24-817A-B1955BC91E9B}" presName="LevelTwoTextNode" presStyleLbl="node4" presStyleIdx="1" presStyleCnt="2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0ECB04-56D1-46D7-9326-2ECD673D9CE5}" type="pres">
      <dgm:prSet presAssocID="{08A349E6-1060-4E24-817A-B1955BC91E9B}" presName="level3hierChild" presStyleCnt="0"/>
      <dgm:spPr/>
    </dgm:pt>
    <dgm:pt modelId="{ECFDAAC2-EF18-4A7A-9316-C488940033D0}" type="pres">
      <dgm:prSet presAssocID="{84B066CC-31B8-4AF4-BC15-E24BB8369E1F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4170DA45-5A3C-4BE8-8C3E-D9CED29355EA}" type="pres">
      <dgm:prSet presAssocID="{84B066CC-31B8-4AF4-BC15-E24BB8369E1F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F0543B77-B517-4F11-8526-D76129C01B01}" type="pres">
      <dgm:prSet presAssocID="{6736461F-1266-40F7-888B-7DDEB353428E}" presName="root2" presStyleCnt="0"/>
      <dgm:spPr/>
    </dgm:pt>
    <dgm:pt modelId="{F3F1EA09-2FBD-4D06-8251-9F4AE478BADB}" type="pres">
      <dgm:prSet presAssocID="{6736461F-1266-40F7-888B-7DDEB353428E}" presName="LevelTwoTextNode" presStyleLbl="node3" presStyleIdx="3" presStyleCnt="7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E874A5-03D4-4459-B4C2-0A34B7A773FF}" type="pres">
      <dgm:prSet presAssocID="{6736461F-1266-40F7-888B-7DDEB353428E}" presName="level3hierChild" presStyleCnt="0"/>
      <dgm:spPr/>
    </dgm:pt>
    <dgm:pt modelId="{3AA3EED2-B47C-4880-B00B-261691B86BED}" type="pres">
      <dgm:prSet presAssocID="{E6A51DC5-96A7-4BE7-81F2-893F758106C7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7EFC9C15-CAE3-4068-84C8-80F2DA93B3A9}" type="pres">
      <dgm:prSet presAssocID="{E6A51DC5-96A7-4BE7-81F2-893F758106C7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38EE93D5-3D41-4532-9BA1-13D77CBE4684}" type="pres">
      <dgm:prSet presAssocID="{2A8D7A37-5EC9-4A66-98B5-7DBB776D330E}" presName="root2" presStyleCnt="0"/>
      <dgm:spPr/>
    </dgm:pt>
    <dgm:pt modelId="{87ECA409-282D-42C3-9BAB-BE2126AA6F75}" type="pres">
      <dgm:prSet presAssocID="{2A8D7A37-5EC9-4A66-98B5-7DBB776D330E}" presName="LevelTwoTextNode" presStyleLbl="node2" presStyleIdx="1" presStyleCnt="4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93A24F-CB86-4779-9602-0B5AEF74328E}" type="pres">
      <dgm:prSet presAssocID="{2A8D7A37-5EC9-4A66-98B5-7DBB776D330E}" presName="level3hierChild" presStyleCnt="0"/>
      <dgm:spPr/>
    </dgm:pt>
    <dgm:pt modelId="{96D95A46-F62D-4118-8B86-E2F216DF2D43}" type="pres">
      <dgm:prSet presAssocID="{C7CA5DF0-0C39-46E1-86CE-9DD61230377B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FC6086B6-8778-4385-86C4-ED0E11AFF10C}" type="pres">
      <dgm:prSet presAssocID="{C7CA5DF0-0C39-46E1-86CE-9DD61230377B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8FBE13F8-CE5E-49CA-AA24-B79DC4B93768}" type="pres">
      <dgm:prSet presAssocID="{7AE643AF-F0FD-4405-8B83-38E771598047}" presName="root2" presStyleCnt="0"/>
      <dgm:spPr/>
    </dgm:pt>
    <dgm:pt modelId="{3F4DA070-D217-4C40-AEAF-092EDA118ED1}" type="pres">
      <dgm:prSet presAssocID="{7AE643AF-F0FD-4405-8B83-38E771598047}" presName="LevelTwoTextNode" presStyleLbl="node3" presStyleIdx="4" presStyleCnt="7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AADC36-B32D-4489-A1AD-AE2D50EAB0DD}" type="pres">
      <dgm:prSet presAssocID="{7AE643AF-F0FD-4405-8B83-38E771598047}" presName="level3hierChild" presStyleCnt="0"/>
      <dgm:spPr/>
    </dgm:pt>
    <dgm:pt modelId="{34438859-822D-467C-87FC-84749C002FCD}" type="pres">
      <dgm:prSet presAssocID="{2F3D3CBC-8798-4E00-B1BC-77439DCC07A3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B42D0D89-C7AE-429C-9A64-F3E2DBE6F9BA}" type="pres">
      <dgm:prSet presAssocID="{2F3D3CBC-8798-4E00-B1BC-77439DCC07A3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ACF7FBD2-31C1-484B-847A-F9A4E1326E23}" type="pres">
      <dgm:prSet presAssocID="{AB3AD062-C22F-46A7-B3AB-038A631918B5}" presName="root2" presStyleCnt="0"/>
      <dgm:spPr/>
    </dgm:pt>
    <dgm:pt modelId="{E3E28417-909A-424C-BA4E-46FA76D78C37}" type="pres">
      <dgm:prSet presAssocID="{AB3AD062-C22F-46A7-B3AB-038A631918B5}" presName="LevelTwoTextNode" presStyleLbl="node3" presStyleIdx="5" presStyleCnt="7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364956-9C59-429A-BBC5-9B0D2547BDE9}" type="pres">
      <dgm:prSet presAssocID="{AB3AD062-C22F-46A7-B3AB-038A631918B5}" presName="level3hierChild" presStyleCnt="0"/>
      <dgm:spPr/>
    </dgm:pt>
    <dgm:pt modelId="{6602018B-9831-4EDB-BA52-AEE14EE78624}" type="pres">
      <dgm:prSet presAssocID="{82AD027B-3573-4824-A7C2-70EF751F3884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A30B4F09-E474-4416-9BAF-E75439E10C28}" type="pres">
      <dgm:prSet presAssocID="{82AD027B-3573-4824-A7C2-70EF751F3884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993F80E8-2BC9-4319-BF19-92C144136065}" type="pres">
      <dgm:prSet presAssocID="{97AAE97D-5A48-4074-9C2B-96EAD763D25D}" presName="root2" presStyleCnt="0"/>
      <dgm:spPr/>
    </dgm:pt>
    <dgm:pt modelId="{C37A1B8A-3F02-403E-BBC1-FBEE50011784}" type="pres">
      <dgm:prSet presAssocID="{97AAE97D-5A48-4074-9C2B-96EAD763D25D}" presName="LevelTwoTextNode" presStyleLbl="node3" presStyleIdx="6" presStyleCnt="7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EF839D-A393-4FD1-A05C-AE7228CF7CC2}" type="pres">
      <dgm:prSet presAssocID="{97AAE97D-5A48-4074-9C2B-96EAD763D25D}" presName="level3hierChild" presStyleCnt="0"/>
      <dgm:spPr/>
    </dgm:pt>
    <dgm:pt modelId="{1AA24F8A-FDAA-4267-BFF8-6EB2113EAC11}" type="pres">
      <dgm:prSet presAssocID="{E3A53D39-282F-4D8D-869F-1F5389DEC1B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47594EBF-C4F1-4016-8D83-85ABD350E0F0}" type="pres">
      <dgm:prSet presAssocID="{E3A53D39-282F-4D8D-869F-1F5389DEC1B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6D18B0FA-EC08-48D6-8340-B6FCC70B5CF2}" type="pres">
      <dgm:prSet presAssocID="{F8F8BACE-EF54-40CA-82AA-4A136DD12571}" presName="root2" presStyleCnt="0"/>
      <dgm:spPr/>
    </dgm:pt>
    <dgm:pt modelId="{B08C4F30-84B6-4C2A-813A-9053AA27B32E}" type="pres">
      <dgm:prSet presAssocID="{F8F8BACE-EF54-40CA-82AA-4A136DD12571}" presName="LevelTwoTextNode" presStyleLbl="node2" presStyleIdx="2" presStyleCnt="4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D864DF-6FE7-45A8-974A-D0FE1040CC62}" type="pres">
      <dgm:prSet presAssocID="{F8F8BACE-EF54-40CA-82AA-4A136DD12571}" presName="level3hierChild" presStyleCnt="0"/>
      <dgm:spPr/>
    </dgm:pt>
    <dgm:pt modelId="{3D186143-E050-4781-8737-9A6F235A2453}" type="pres">
      <dgm:prSet presAssocID="{7E33BA13-98BC-457E-90B2-03E6E8BC27C0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82AFF96C-F53B-434D-8824-99C7C73471CB}" type="pres">
      <dgm:prSet presAssocID="{7E33BA13-98BC-457E-90B2-03E6E8BC27C0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5F5EC30-9750-476D-87AF-5392084ABBE5}" type="pres">
      <dgm:prSet presAssocID="{76E163FA-E905-49DE-9E47-4D53290BE6C4}" presName="root2" presStyleCnt="0"/>
      <dgm:spPr/>
    </dgm:pt>
    <dgm:pt modelId="{B6EC0F24-B4C6-459F-8857-6D4DB38D6DC1}" type="pres">
      <dgm:prSet presAssocID="{76E163FA-E905-49DE-9E47-4D53290BE6C4}" presName="LevelTwoTextNode" presStyleLbl="node2" presStyleIdx="3" presStyleCnt="4" custScaleX="155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2BF47-C0E3-47EB-990E-4D7DB1BA04F5}" type="pres">
      <dgm:prSet presAssocID="{76E163FA-E905-49DE-9E47-4D53290BE6C4}" presName="level3hierChild" presStyleCnt="0"/>
      <dgm:spPr/>
    </dgm:pt>
  </dgm:ptLst>
  <dgm:cxnLst>
    <dgm:cxn modelId="{E4B0AEF5-E1F2-42D9-9634-E7DCEB3D6688}" type="presOf" srcId="{C7CA5DF0-0C39-46E1-86CE-9DD61230377B}" destId="{96D95A46-F62D-4118-8B86-E2F216DF2D43}" srcOrd="0" destOrd="0" presId="urn:microsoft.com/office/officeart/2008/layout/HorizontalMultiLevelHierarchy"/>
    <dgm:cxn modelId="{3F20D3CB-EE8F-49BF-9C96-8C8CD47EA7C7}" srcId="{F75DC98C-3FAF-4680-8B46-E0EEBEC4E4A8}" destId="{DC9D83C4-5AAA-483B-9952-03B39B604622}" srcOrd="0" destOrd="0" parTransId="{5AF13BD6-24E7-4183-A301-C6EA064B63E2}" sibTransId="{7ACCDE07-1EF8-4639-A6A2-C3154E63664D}"/>
    <dgm:cxn modelId="{0016DEDB-D5A6-47CD-B7EB-2DD1B11574EA}" type="presOf" srcId="{E6A51DC5-96A7-4BE7-81F2-893F758106C7}" destId="{7EFC9C15-CAE3-4068-84C8-80F2DA93B3A9}" srcOrd="1" destOrd="0" presId="urn:microsoft.com/office/officeart/2008/layout/HorizontalMultiLevelHierarchy"/>
    <dgm:cxn modelId="{4F7B92A6-0E08-4569-B9B4-4BA90CE3732E}" type="presOf" srcId="{2F3D3CBC-8798-4E00-B1BC-77439DCC07A3}" destId="{B42D0D89-C7AE-429C-9A64-F3E2DBE6F9BA}" srcOrd="1" destOrd="0" presId="urn:microsoft.com/office/officeart/2008/layout/HorizontalMultiLevelHierarchy"/>
    <dgm:cxn modelId="{B3F5B9C8-3C20-4E5F-A645-AAE2A49940BE}" srcId="{B889B5A7-8C30-48ED-9332-278819E0DE8C}" destId="{2CC965DF-C705-4BED-8F51-631109F8656E}" srcOrd="0" destOrd="0" parTransId="{B181CE82-9D43-41B9-8F2C-B37948B481FA}" sibTransId="{E93FEBB2-0052-49C6-A8F0-EE373F2E6231}"/>
    <dgm:cxn modelId="{4057DADD-EAF0-4ACC-A5FA-528CC065F500}" type="presOf" srcId="{AE762E57-0490-4E9A-8054-B99D2AB04F04}" destId="{76294D4A-6A56-4D12-8AA5-D09DB00D7459}" srcOrd="1" destOrd="0" presId="urn:microsoft.com/office/officeart/2008/layout/HorizontalMultiLevelHierarchy"/>
    <dgm:cxn modelId="{D19FBE31-D150-442D-B7EF-83B1AEDF1313}" srcId="{2CC965DF-C705-4BED-8F51-631109F8656E}" destId="{F8F8BACE-EF54-40CA-82AA-4A136DD12571}" srcOrd="2" destOrd="0" parTransId="{E3A53D39-282F-4D8D-869F-1F5389DEC1B1}" sibTransId="{DB124F50-264B-4391-B854-CCD717362729}"/>
    <dgm:cxn modelId="{AD60E5A7-C19A-45AA-BCD9-B155CD549ADF}" type="presOf" srcId="{C7CA5DF0-0C39-46E1-86CE-9DD61230377B}" destId="{FC6086B6-8778-4385-86C4-ED0E11AFF10C}" srcOrd="1" destOrd="0" presId="urn:microsoft.com/office/officeart/2008/layout/HorizontalMultiLevelHierarchy"/>
    <dgm:cxn modelId="{EA51B747-E0E5-4095-8C27-2FD5CDCEFD9A}" type="presOf" srcId="{08A349E6-1060-4E24-817A-B1955BC91E9B}" destId="{F652AAC0-C939-4C56-BD6F-161288D2FC26}" srcOrd="0" destOrd="0" presId="urn:microsoft.com/office/officeart/2008/layout/HorizontalMultiLevelHierarchy"/>
    <dgm:cxn modelId="{30F8C488-DA51-4E6E-A894-43FACD3A20C7}" type="presOf" srcId="{DC9D83C4-5AAA-483B-9952-03B39B604622}" destId="{B44F29A5-0B34-49B8-9BBB-5521C9216711}" srcOrd="0" destOrd="0" presId="urn:microsoft.com/office/officeart/2008/layout/HorizontalMultiLevelHierarchy"/>
    <dgm:cxn modelId="{ED371F34-CC5B-4EF8-A626-51DC4BBD112E}" type="presOf" srcId="{F8F8BACE-EF54-40CA-82AA-4A136DD12571}" destId="{B08C4F30-84B6-4C2A-813A-9053AA27B32E}" srcOrd="0" destOrd="0" presId="urn:microsoft.com/office/officeart/2008/layout/HorizontalMultiLevelHierarchy"/>
    <dgm:cxn modelId="{BBFC221F-5781-4EC4-82AF-B2338FF793DD}" type="presOf" srcId="{191F918F-7ED4-464B-85C1-283E62A3D246}" destId="{2B8B32C3-F530-4CEB-8C3F-B10D681A5CBF}" srcOrd="0" destOrd="0" presId="urn:microsoft.com/office/officeart/2008/layout/HorizontalMultiLevelHierarchy"/>
    <dgm:cxn modelId="{102DEB97-6EDA-4845-8CAD-A01088783C83}" srcId="{191F918F-7ED4-464B-85C1-283E62A3D246}" destId="{38EE482F-6F1F-4F2E-A437-EB3AF147B951}" srcOrd="0" destOrd="0" parTransId="{EF2276A4-121B-4AFF-8AB1-4719EE69D9E0}" sibTransId="{25369AB3-BA6B-4D24-9674-4BA879C82E27}"/>
    <dgm:cxn modelId="{B4897BEF-9774-4494-8B1D-92632498D012}" type="presOf" srcId="{C2EB1E84-439A-440E-B653-4FF0BE6637A5}" destId="{77A0E25C-AC85-45BE-9632-C025A5C79EC3}" srcOrd="0" destOrd="0" presId="urn:microsoft.com/office/officeart/2008/layout/HorizontalMultiLevelHierarchy"/>
    <dgm:cxn modelId="{A42CB4DA-BD4B-4B83-BCAD-F945267E4513}" type="presOf" srcId="{97AAE97D-5A48-4074-9C2B-96EAD763D25D}" destId="{C37A1B8A-3F02-403E-BBC1-FBEE50011784}" srcOrd="0" destOrd="0" presId="urn:microsoft.com/office/officeart/2008/layout/HorizontalMultiLevelHierarchy"/>
    <dgm:cxn modelId="{B8B67D09-0374-4DCA-8FA8-8FBB858F6B79}" type="presOf" srcId="{7E33BA13-98BC-457E-90B2-03E6E8BC27C0}" destId="{3D186143-E050-4781-8737-9A6F235A2453}" srcOrd="0" destOrd="0" presId="urn:microsoft.com/office/officeart/2008/layout/HorizontalMultiLevelHierarchy"/>
    <dgm:cxn modelId="{F5DB1053-ADE1-4199-A49E-5D69FD1967B8}" type="presOf" srcId="{46E6679A-D41E-4611-9990-2E8F86297D7E}" destId="{BBA2560F-1978-41D7-BBEA-EE605CEF37AD}" srcOrd="0" destOrd="0" presId="urn:microsoft.com/office/officeart/2008/layout/HorizontalMultiLevelHierarchy"/>
    <dgm:cxn modelId="{CFC89776-B786-4631-9B66-52639E27A0C0}" srcId="{2CC965DF-C705-4BED-8F51-631109F8656E}" destId="{F75DC98C-3FAF-4680-8B46-E0EEBEC4E4A8}" srcOrd="0" destOrd="0" parTransId="{05343834-34FB-4629-9CD6-6566AB1C814B}" sibTransId="{B321B98A-9ED5-4EE0-B63F-8DDFB8DC180E}"/>
    <dgm:cxn modelId="{BC8945A0-6181-4FAE-8CB0-1CA39E91B87D}" type="presOf" srcId="{EF2276A4-121B-4AFF-8AB1-4719EE69D9E0}" destId="{ECD97C0C-77D9-4C20-935A-7EA4AFF7B9ED}" srcOrd="0" destOrd="0" presId="urn:microsoft.com/office/officeart/2008/layout/HorizontalMultiLevelHierarchy"/>
    <dgm:cxn modelId="{F0C9D0BC-27ED-4CDF-9AB2-FA39F1049BD4}" type="presOf" srcId="{2F3D3CBC-8798-4E00-B1BC-77439DCC07A3}" destId="{34438859-822D-467C-87FC-84749C002FCD}" srcOrd="0" destOrd="0" presId="urn:microsoft.com/office/officeart/2008/layout/HorizontalMultiLevelHierarchy"/>
    <dgm:cxn modelId="{7BDC3B37-77B3-4CB2-8B2B-A119C9E28359}" type="presOf" srcId="{84B066CC-31B8-4AF4-BC15-E24BB8369E1F}" destId="{4170DA45-5A3C-4BE8-8C3E-D9CED29355EA}" srcOrd="1" destOrd="0" presId="urn:microsoft.com/office/officeart/2008/layout/HorizontalMultiLevelHierarchy"/>
    <dgm:cxn modelId="{9794E778-CAEC-4D77-8890-E7E6127D667A}" srcId="{2A8D7A37-5EC9-4A66-98B5-7DBB776D330E}" destId="{AB3AD062-C22F-46A7-B3AB-038A631918B5}" srcOrd="1" destOrd="0" parTransId="{2F3D3CBC-8798-4E00-B1BC-77439DCC07A3}" sibTransId="{EC340425-EF91-48C8-B375-84654F67F611}"/>
    <dgm:cxn modelId="{A1B188ED-3E8D-49D4-AF04-D3116F396FF8}" type="presOf" srcId="{46E6679A-D41E-4611-9990-2E8F86297D7E}" destId="{1FA10F77-5B1C-4E6D-AB35-03DFA5669E62}" srcOrd="1" destOrd="0" presId="urn:microsoft.com/office/officeart/2008/layout/HorizontalMultiLevelHierarchy"/>
    <dgm:cxn modelId="{286470EC-49BF-40B6-AF3B-E8EF7CB752E6}" srcId="{2A8D7A37-5EC9-4A66-98B5-7DBB776D330E}" destId="{7AE643AF-F0FD-4405-8B83-38E771598047}" srcOrd="0" destOrd="0" parTransId="{C7CA5DF0-0C39-46E1-86CE-9DD61230377B}" sibTransId="{313216CC-C7FB-45A2-8442-D7A9E2B68B12}"/>
    <dgm:cxn modelId="{89A0E971-FC5B-452E-A8A6-4423F0C9BBC6}" type="presOf" srcId="{2A8D7A37-5EC9-4A66-98B5-7DBB776D330E}" destId="{87ECA409-282D-42C3-9BAB-BE2126AA6F75}" srcOrd="0" destOrd="0" presId="urn:microsoft.com/office/officeart/2008/layout/HorizontalMultiLevelHierarchy"/>
    <dgm:cxn modelId="{039A2CF6-1D4E-4819-84C3-2A3AA2FF6F6A}" type="presOf" srcId="{76E163FA-E905-49DE-9E47-4D53290BE6C4}" destId="{B6EC0F24-B4C6-459F-8857-6D4DB38D6DC1}" srcOrd="0" destOrd="0" presId="urn:microsoft.com/office/officeart/2008/layout/HorizontalMultiLevelHierarchy"/>
    <dgm:cxn modelId="{6B935D9B-35EE-462E-A4D9-62EF56325840}" srcId="{2A8D7A37-5EC9-4A66-98B5-7DBB776D330E}" destId="{97AAE97D-5A48-4074-9C2B-96EAD763D25D}" srcOrd="2" destOrd="0" parTransId="{82AD027B-3573-4824-A7C2-70EF751F3884}" sibTransId="{CEDBB8CA-BBF0-4F1C-8122-5C0A2E05092F}"/>
    <dgm:cxn modelId="{518B8EB9-A972-4CB6-A9B9-B9BBE0DA55C1}" type="presOf" srcId="{EF2276A4-121B-4AFF-8AB1-4719EE69D9E0}" destId="{6799D6D1-C22F-42F1-A80A-16B60346117B}" srcOrd="1" destOrd="0" presId="urn:microsoft.com/office/officeart/2008/layout/HorizontalMultiLevelHierarchy"/>
    <dgm:cxn modelId="{BEE34367-5B22-4DAC-BEC0-D77581602B2B}" srcId="{F75DC98C-3FAF-4680-8B46-E0EEBEC4E4A8}" destId="{F05847C7-F05B-41F7-952B-C7910BB7C775}" srcOrd="1" destOrd="0" parTransId="{C2EB1E84-439A-440E-B653-4FF0BE6637A5}" sibTransId="{CA24ABA5-28EF-4DC4-9C5D-1EA0AE8090CD}"/>
    <dgm:cxn modelId="{8924FD59-2076-4D86-B1BA-E0A30002CFAC}" type="presOf" srcId="{84B066CC-31B8-4AF4-BC15-E24BB8369E1F}" destId="{ECFDAAC2-EF18-4A7A-9316-C488940033D0}" srcOrd="0" destOrd="0" presId="urn:microsoft.com/office/officeart/2008/layout/HorizontalMultiLevelHierarchy"/>
    <dgm:cxn modelId="{08F5A66E-0D93-4221-A30C-38E9C6349C4D}" type="presOf" srcId="{F05847C7-F05B-41F7-952B-C7910BB7C775}" destId="{B37C2C68-B181-4751-ADA3-A7924F67CB3E}" srcOrd="0" destOrd="0" presId="urn:microsoft.com/office/officeart/2008/layout/HorizontalMultiLevelHierarchy"/>
    <dgm:cxn modelId="{FC6F03E4-6203-475D-846D-E8889152F7A5}" type="presOf" srcId="{05343834-34FB-4629-9CD6-6566AB1C814B}" destId="{EF52892D-8B24-410B-95EA-F503A2E27B0E}" srcOrd="0" destOrd="0" presId="urn:microsoft.com/office/officeart/2008/layout/HorizontalMultiLevelHierarchy"/>
    <dgm:cxn modelId="{B5E1D4D6-B3C9-441E-89AE-0DCFD29BB74A}" type="presOf" srcId="{82AD027B-3573-4824-A7C2-70EF751F3884}" destId="{6602018B-9831-4EDB-BA52-AEE14EE78624}" srcOrd="0" destOrd="0" presId="urn:microsoft.com/office/officeart/2008/layout/HorizontalMultiLevelHierarchy"/>
    <dgm:cxn modelId="{B632CBF4-F4DD-4C03-8BAF-EB24E9305A79}" srcId="{2CC965DF-C705-4BED-8F51-631109F8656E}" destId="{2A8D7A37-5EC9-4A66-98B5-7DBB776D330E}" srcOrd="1" destOrd="0" parTransId="{E6A51DC5-96A7-4BE7-81F2-893F758106C7}" sibTransId="{72C8A1D0-E1AF-4C2C-906F-E35E593316D3}"/>
    <dgm:cxn modelId="{4D348FCA-6CD2-42D0-B78F-A6B3609789DF}" type="presOf" srcId="{E3A53D39-282F-4D8D-869F-1F5389DEC1B1}" destId="{1AA24F8A-FDAA-4267-BFF8-6EB2113EAC11}" srcOrd="0" destOrd="0" presId="urn:microsoft.com/office/officeart/2008/layout/HorizontalMultiLevelHierarchy"/>
    <dgm:cxn modelId="{BC6774A4-9C76-4415-A45B-1065E31D5000}" type="presOf" srcId="{AE762E57-0490-4E9A-8054-B99D2AB04F04}" destId="{305EBC99-4557-4D76-9A41-95B4FFA4D331}" srcOrd="0" destOrd="0" presId="urn:microsoft.com/office/officeart/2008/layout/HorizontalMultiLevelHierarchy"/>
    <dgm:cxn modelId="{1CB6FA39-029D-4413-8E74-7635AEC024D3}" srcId="{F75DC98C-3FAF-4680-8B46-E0EEBEC4E4A8}" destId="{6736461F-1266-40F7-888B-7DDEB353428E}" srcOrd="3" destOrd="0" parTransId="{84B066CC-31B8-4AF4-BC15-E24BB8369E1F}" sibTransId="{6F28C20B-1581-4FDE-8457-6CB2CC32F1BB}"/>
    <dgm:cxn modelId="{C76919A2-CF1D-4E6E-915A-CCF063993033}" srcId="{F75DC98C-3FAF-4680-8B46-E0EEBEC4E4A8}" destId="{191F918F-7ED4-464B-85C1-283E62A3D246}" srcOrd="2" destOrd="0" parTransId="{46E6679A-D41E-4611-9990-2E8F86297D7E}" sibTransId="{5CFD9DC8-C7F9-43C5-99A7-BC320680C4B5}"/>
    <dgm:cxn modelId="{DD9A1D08-B11C-484F-B66B-923DC3A0D60D}" type="presOf" srcId="{E3A53D39-282F-4D8D-869F-1F5389DEC1B1}" destId="{47594EBF-C4F1-4016-8D83-85ABD350E0F0}" srcOrd="1" destOrd="0" presId="urn:microsoft.com/office/officeart/2008/layout/HorizontalMultiLevelHierarchy"/>
    <dgm:cxn modelId="{F5F26D8A-806B-4744-8C29-6DDBE5D19CDC}" type="presOf" srcId="{B889B5A7-8C30-48ED-9332-278819E0DE8C}" destId="{88ED6AEE-3DC9-4171-9092-4CE8AD3CDAE5}" srcOrd="0" destOrd="0" presId="urn:microsoft.com/office/officeart/2008/layout/HorizontalMultiLevelHierarchy"/>
    <dgm:cxn modelId="{43A532E8-C2FF-4DD6-ADB3-34C2B5080F2C}" type="presOf" srcId="{F75DC98C-3FAF-4680-8B46-E0EEBEC4E4A8}" destId="{965C7420-8513-4F52-97E0-B77ACBA0759E}" srcOrd="0" destOrd="0" presId="urn:microsoft.com/office/officeart/2008/layout/HorizontalMultiLevelHierarchy"/>
    <dgm:cxn modelId="{7E9B902A-53F1-4EFE-9346-F71CC25C8510}" type="presOf" srcId="{05343834-34FB-4629-9CD6-6566AB1C814B}" destId="{17F2A626-0C2B-42C9-9C3D-2CE53874BED3}" srcOrd="1" destOrd="0" presId="urn:microsoft.com/office/officeart/2008/layout/HorizontalMultiLevelHierarchy"/>
    <dgm:cxn modelId="{4028EDCD-CEF9-45AB-841B-8E5A627A6F63}" type="presOf" srcId="{6736461F-1266-40F7-888B-7DDEB353428E}" destId="{F3F1EA09-2FBD-4D06-8251-9F4AE478BADB}" srcOrd="0" destOrd="0" presId="urn:microsoft.com/office/officeart/2008/layout/HorizontalMultiLevelHierarchy"/>
    <dgm:cxn modelId="{CD8802DC-E1AA-4BB1-9545-B1E2105FC5AD}" type="presOf" srcId="{2CC965DF-C705-4BED-8F51-631109F8656E}" destId="{6E67A090-59EC-4A11-838E-20C569ACCDC9}" srcOrd="0" destOrd="0" presId="urn:microsoft.com/office/officeart/2008/layout/HorizontalMultiLevelHierarchy"/>
    <dgm:cxn modelId="{DE75ABEF-5896-4900-9501-13FEB7828C07}" srcId="{2CC965DF-C705-4BED-8F51-631109F8656E}" destId="{76E163FA-E905-49DE-9E47-4D53290BE6C4}" srcOrd="3" destOrd="0" parTransId="{7E33BA13-98BC-457E-90B2-03E6E8BC27C0}" sibTransId="{8EDAD251-F0F6-4C41-A825-9344CEA2FB95}"/>
    <dgm:cxn modelId="{85C6869A-FD11-45F4-96BD-B02B10B3B865}" type="presOf" srcId="{C2EB1E84-439A-440E-B653-4FF0BE6637A5}" destId="{2D7F5F01-A6D2-4BFE-8D24-78D14A222065}" srcOrd="1" destOrd="0" presId="urn:microsoft.com/office/officeart/2008/layout/HorizontalMultiLevelHierarchy"/>
    <dgm:cxn modelId="{FB18ED5D-D361-4390-96F8-C667935B46EF}" srcId="{191F918F-7ED4-464B-85C1-283E62A3D246}" destId="{08A349E6-1060-4E24-817A-B1955BC91E9B}" srcOrd="1" destOrd="0" parTransId="{AE762E57-0490-4E9A-8054-B99D2AB04F04}" sibTransId="{B7E16CDB-2155-45E5-BB98-3ECF4DCC5318}"/>
    <dgm:cxn modelId="{229D4A96-34F2-4F21-9DFD-A46484E5945B}" type="presOf" srcId="{5AF13BD6-24E7-4183-A301-C6EA064B63E2}" destId="{CD118E01-7B18-494F-BA2B-8DAA6426603B}" srcOrd="0" destOrd="0" presId="urn:microsoft.com/office/officeart/2008/layout/HorizontalMultiLevelHierarchy"/>
    <dgm:cxn modelId="{F34FC616-44A5-4A55-8043-1BE410A613A7}" type="presOf" srcId="{82AD027B-3573-4824-A7C2-70EF751F3884}" destId="{A30B4F09-E474-4416-9BAF-E75439E10C28}" srcOrd="1" destOrd="0" presId="urn:microsoft.com/office/officeart/2008/layout/HorizontalMultiLevelHierarchy"/>
    <dgm:cxn modelId="{4FA8FCE9-FDFB-4F9A-AA33-F928D514484C}" type="presOf" srcId="{5AF13BD6-24E7-4183-A301-C6EA064B63E2}" destId="{81088994-E660-4F27-B118-E9FE1D137DD8}" srcOrd="1" destOrd="0" presId="urn:microsoft.com/office/officeart/2008/layout/HorizontalMultiLevelHierarchy"/>
    <dgm:cxn modelId="{AD863AB0-8388-4CCF-A297-8AFE9A98A603}" type="presOf" srcId="{AB3AD062-C22F-46A7-B3AB-038A631918B5}" destId="{E3E28417-909A-424C-BA4E-46FA76D78C37}" srcOrd="0" destOrd="0" presId="urn:microsoft.com/office/officeart/2008/layout/HorizontalMultiLevelHierarchy"/>
    <dgm:cxn modelId="{80A1B588-E370-41AC-BD8F-D3356604F05E}" type="presOf" srcId="{38EE482F-6F1F-4F2E-A437-EB3AF147B951}" destId="{177146F7-3FB3-4E17-945B-649A72470F3F}" srcOrd="0" destOrd="0" presId="urn:microsoft.com/office/officeart/2008/layout/HorizontalMultiLevelHierarchy"/>
    <dgm:cxn modelId="{8AA11D6E-61ED-4E79-9191-A895B946CF5A}" type="presOf" srcId="{7AE643AF-F0FD-4405-8B83-38E771598047}" destId="{3F4DA070-D217-4C40-AEAF-092EDA118ED1}" srcOrd="0" destOrd="0" presId="urn:microsoft.com/office/officeart/2008/layout/HorizontalMultiLevelHierarchy"/>
    <dgm:cxn modelId="{0ED49C1F-7589-4EA6-BF70-C5F2C0A07011}" type="presOf" srcId="{7E33BA13-98BC-457E-90B2-03E6E8BC27C0}" destId="{82AFF96C-F53B-434D-8824-99C7C73471CB}" srcOrd="1" destOrd="0" presId="urn:microsoft.com/office/officeart/2008/layout/HorizontalMultiLevelHierarchy"/>
    <dgm:cxn modelId="{555F4423-BD56-4942-81A6-6B8F949190D0}" type="presOf" srcId="{E6A51DC5-96A7-4BE7-81F2-893F758106C7}" destId="{3AA3EED2-B47C-4880-B00B-261691B86BED}" srcOrd="0" destOrd="0" presId="urn:microsoft.com/office/officeart/2008/layout/HorizontalMultiLevelHierarchy"/>
    <dgm:cxn modelId="{FFCAE841-C804-4645-A6B5-BC42EF9DC934}" type="presParOf" srcId="{88ED6AEE-3DC9-4171-9092-4CE8AD3CDAE5}" destId="{609AF28E-7898-45B3-8A64-A011FAFB3385}" srcOrd="0" destOrd="0" presId="urn:microsoft.com/office/officeart/2008/layout/HorizontalMultiLevelHierarchy"/>
    <dgm:cxn modelId="{058B7FEE-A5F6-461C-96B3-08899D240BF8}" type="presParOf" srcId="{609AF28E-7898-45B3-8A64-A011FAFB3385}" destId="{6E67A090-59EC-4A11-838E-20C569ACCDC9}" srcOrd="0" destOrd="0" presId="urn:microsoft.com/office/officeart/2008/layout/HorizontalMultiLevelHierarchy"/>
    <dgm:cxn modelId="{B8D7992A-0F6B-41E6-9A41-935600D90C5C}" type="presParOf" srcId="{609AF28E-7898-45B3-8A64-A011FAFB3385}" destId="{31D1BF8B-7A77-4794-853C-86F80CF01455}" srcOrd="1" destOrd="0" presId="urn:microsoft.com/office/officeart/2008/layout/HorizontalMultiLevelHierarchy"/>
    <dgm:cxn modelId="{863A4801-5B15-42F7-9334-0B7FCED0D2DF}" type="presParOf" srcId="{31D1BF8B-7A77-4794-853C-86F80CF01455}" destId="{EF52892D-8B24-410B-95EA-F503A2E27B0E}" srcOrd="0" destOrd="0" presId="urn:microsoft.com/office/officeart/2008/layout/HorizontalMultiLevelHierarchy"/>
    <dgm:cxn modelId="{7825FD0F-C1A0-4BE0-9378-07EEA722CD65}" type="presParOf" srcId="{EF52892D-8B24-410B-95EA-F503A2E27B0E}" destId="{17F2A626-0C2B-42C9-9C3D-2CE53874BED3}" srcOrd="0" destOrd="0" presId="urn:microsoft.com/office/officeart/2008/layout/HorizontalMultiLevelHierarchy"/>
    <dgm:cxn modelId="{07C01B9A-AA36-43B5-A288-AA51A26CA42B}" type="presParOf" srcId="{31D1BF8B-7A77-4794-853C-86F80CF01455}" destId="{2CF7437B-2520-4B99-9E3F-4CDB0AD3CAFC}" srcOrd="1" destOrd="0" presId="urn:microsoft.com/office/officeart/2008/layout/HorizontalMultiLevelHierarchy"/>
    <dgm:cxn modelId="{02992480-AAF1-4A59-8B7E-68F7B7085095}" type="presParOf" srcId="{2CF7437B-2520-4B99-9E3F-4CDB0AD3CAFC}" destId="{965C7420-8513-4F52-97E0-B77ACBA0759E}" srcOrd="0" destOrd="0" presId="urn:microsoft.com/office/officeart/2008/layout/HorizontalMultiLevelHierarchy"/>
    <dgm:cxn modelId="{42CAE228-C389-4311-832F-8AE3F84E24D3}" type="presParOf" srcId="{2CF7437B-2520-4B99-9E3F-4CDB0AD3CAFC}" destId="{5080336F-ACBD-4964-BBE5-C6CEBC55A687}" srcOrd="1" destOrd="0" presId="urn:microsoft.com/office/officeart/2008/layout/HorizontalMultiLevelHierarchy"/>
    <dgm:cxn modelId="{26317EF7-335C-42ED-B04A-F53A7AA47BFD}" type="presParOf" srcId="{5080336F-ACBD-4964-BBE5-C6CEBC55A687}" destId="{CD118E01-7B18-494F-BA2B-8DAA6426603B}" srcOrd="0" destOrd="0" presId="urn:microsoft.com/office/officeart/2008/layout/HorizontalMultiLevelHierarchy"/>
    <dgm:cxn modelId="{AA86AEAF-621F-4D36-9ED8-761A3E3BA2AB}" type="presParOf" srcId="{CD118E01-7B18-494F-BA2B-8DAA6426603B}" destId="{81088994-E660-4F27-B118-E9FE1D137DD8}" srcOrd="0" destOrd="0" presId="urn:microsoft.com/office/officeart/2008/layout/HorizontalMultiLevelHierarchy"/>
    <dgm:cxn modelId="{F5B33261-95E7-449D-8163-96A9E9620A95}" type="presParOf" srcId="{5080336F-ACBD-4964-BBE5-C6CEBC55A687}" destId="{C400E76B-9761-4A5C-A6BB-0DE0787A4140}" srcOrd="1" destOrd="0" presId="urn:microsoft.com/office/officeart/2008/layout/HorizontalMultiLevelHierarchy"/>
    <dgm:cxn modelId="{D2DC513D-9A9D-4B5A-963B-0FF1371A8D9A}" type="presParOf" srcId="{C400E76B-9761-4A5C-A6BB-0DE0787A4140}" destId="{B44F29A5-0B34-49B8-9BBB-5521C9216711}" srcOrd="0" destOrd="0" presId="urn:microsoft.com/office/officeart/2008/layout/HorizontalMultiLevelHierarchy"/>
    <dgm:cxn modelId="{4B9D41EC-1CAB-44ED-A4AC-9B4317F87294}" type="presParOf" srcId="{C400E76B-9761-4A5C-A6BB-0DE0787A4140}" destId="{09CB0F76-E0AA-427E-A537-710898F9F4F6}" srcOrd="1" destOrd="0" presId="urn:microsoft.com/office/officeart/2008/layout/HorizontalMultiLevelHierarchy"/>
    <dgm:cxn modelId="{6B22C729-20E0-49B4-87F0-BBADEDA07ABC}" type="presParOf" srcId="{5080336F-ACBD-4964-BBE5-C6CEBC55A687}" destId="{77A0E25C-AC85-45BE-9632-C025A5C79EC3}" srcOrd="2" destOrd="0" presId="urn:microsoft.com/office/officeart/2008/layout/HorizontalMultiLevelHierarchy"/>
    <dgm:cxn modelId="{6ABCBC70-97EC-4D37-A30F-CD303CB96A59}" type="presParOf" srcId="{77A0E25C-AC85-45BE-9632-C025A5C79EC3}" destId="{2D7F5F01-A6D2-4BFE-8D24-78D14A222065}" srcOrd="0" destOrd="0" presId="urn:microsoft.com/office/officeart/2008/layout/HorizontalMultiLevelHierarchy"/>
    <dgm:cxn modelId="{605F3837-BF44-4FD7-AFF0-0132A250DCFA}" type="presParOf" srcId="{5080336F-ACBD-4964-BBE5-C6CEBC55A687}" destId="{FA26DEB5-9D4B-4540-9682-F98D8874E0FB}" srcOrd="3" destOrd="0" presId="urn:microsoft.com/office/officeart/2008/layout/HorizontalMultiLevelHierarchy"/>
    <dgm:cxn modelId="{31944478-11A6-4BAF-A2D6-6F5BD3B54453}" type="presParOf" srcId="{FA26DEB5-9D4B-4540-9682-F98D8874E0FB}" destId="{B37C2C68-B181-4751-ADA3-A7924F67CB3E}" srcOrd="0" destOrd="0" presId="urn:microsoft.com/office/officeart/2008/layout/HorizontalMultiLevelHierarchy"/>
    <dgm:cxn modelId="{A9DD37C1-488D-4547-9FE8-83C5B20AE9B5}" type="presParOf" srcId="{FA26DEB5-9D4B-4540-9682-F98D8874E0FB}" destId="{387592F7-6B6D-42B7-A994-B0EA3BF3E1F0}" srcOrd="1" destOrd="0" presId="urn:microsoft.com/office/officeart/2008/layout/HorizontalMultiLevelHierarchy"/>
    <dgm:cxn modelId="{5B93574C-24CE-43AE-A943-E3C9EB45A236}" type="presParOf" srcId="{5080336F-ACBD-4964-BBE5-C6CEBC55A687}" destId="{BBA2560F-1978-41D7-BBEA-EE605CEF37AD}" srcOrd="4" destOrd="0" presId="urn:microsoft.com/office/officeart/2008/layout/HorizontalMultiLevelHierarchy"/>
    <dgm:cxn modelId="{F5898185-8CFE-4201-ABF1-2FC5235285AC}" type="presParOf" srcId="{BBA2560F-1978-41D7-BBEA-EE605CEF37AD}" destId="{1FA10F77-5B1C-4E6D-AB35-03DFA5669E62}" srcOrd="0" destOrd="0" presId="urn:microsoft.com/office/officeart/2008/layout/HorizontalMultiLevelHierarchy"/>
    <dgm:cxn modelId="{DDFCD6F0-E08D-46E9-B08F-D67013A6BD68}" type="presParOf" srcId="{5080336F-ACBD-4964-BBE5-C6CEBC55A687}" destId="{BAFDBA53-08EF-45A3-9DC4-A5BB1DE3F521}" srcOrd="5" destOrd="0" presId="urn:microsoft.com/office/officeart/2008/layout/HorizontalMultiLevelHierarchy"/>
    <dgm:cxn modelId="{68BA3B47-BFD9-4A65-AB25-7BA47900828F}" type="presParOf" srcId="{BAFDBA53-08EF-45A3-9DC4-A5BB1DE3F521}" destId="{2B8B32C3-F530-4CEB-8C3F-B10D681A5CBF}" srcOrd="0" destOrd="0" presId="urn:microsoft.com/office/officeart/2008/layout/HorizontalMultiLevelHierarchy"/>
    <dgm:cxn modelId="{6F7DC9E5-1EC4-4FDE-B405-0C1E69DA571E}" type="presParOf" srcId="{BAFDBA53-08EF-45A3-9DC4-A5BB1DE3F521}" destId="{05B8E128-6CCF-4934-9B37-6D36F37F9D97}" srcOrd="1" destOrd="0" presId="urn:microsoft.com/office/officeart/2008/layout/HorizontalMultiLevelHierarchy"/>
    <dgm:cxn modelId="{1A91241C-74AB-48F8-84D3-7F81FF9D9CEC}" type="presParOf" srcId="{05B8E128-6CCF-4934-9B37-6D36F37F9D97}" destId="{ECD97C0C-77D9-4C20-935A-7EA4AFF7B9ED}" srcOrd="0" destOrd="0" presId="urn:microsoft.com/office/officeart/2008/layout/HorizontalMultiLevelHierarchy"/>
    <dgm:cxn modelId="{9E385C5B-F8FE-471F-BCCA-49D337AF9361}" type="presParOf" srcId="{ECD97C0C-77D9-4C20-935A-7EA4AFF7B9ED}" destId="{6799D6D1-C22F-42F1-A80A-16B60346117B}" srcOrd="0" destOrd="0" presId="urn:microsoft.com/office/officeart/2008/layout/HorizontalMultiLevelHierarchy"/>
    <dgm:cxn modelId="{00F21EF7-65FB-4225-A0A4-3AC60DFA21A9}" type="presParOf" srcId="{05B8E128-6CCF-4934-9B37-6D36F37F9D97}" destId="{2E4ACB4B-416A-4F7C-8A97-1AEECA2BC539}" srcOrd="1" destOrd="0" presId="urn:microsoft.com/office/officeart/2008/layout/HorizontalMultiLevelHierarchy"/>
    <dgm:cxn modelId="{D72100D2-7761-4359-A8EF-DCFF617DCEF9}" type="presParOf" srcId="{2E4ACB4B-416A-4F7C-8A97-1AEECA2BC539}" destId="{177146F7-3FB3-4E17-945B-649A72470F3F}" srcOrd="0" destOrd="0" presId="urn:microsoft.com/office/officeart/2008/layout/HorizontalMultiLevelHierarchy"/>
    <dgm:cxn modelId="{5CF47137-B86E-47E7-9599-CA8E938B40C8}" type="presParOf" srcId="{2E4ACB4B-416A-4F7C-8A97-1AEECA2BC539}" destId="{C41FFB66-C7A8-41E3-A99B-CA30D6B64F09}" srcOrd="1" destOrd="0" presId="urn:microsoft.com/office/officeart/2008/layout/HorizontalMultiLevelHierarchy"/>
    <dgm:cxn modelId="{27182B53-7756-429E-B7C1-D4EBC126E721}" type="presParOf" srcId="{05B8E128-6CCF-4934-9B37-6D36F37F9D97}" destId="{305EBC99-4557-4D76-9A41-95B4FFA4D331}" srcOrd="2" destOrd="0" presId="urn:microsoft.com/office/officeart/2008/layout/HorizontalMultiLevelHierarchy"/>
    <dgm:cxn modelId="{A28E9F9C-5998-4361-95D3-C741164832A9}" type="presParOf" srcId="{305EBC99-4557-4D76-9A41-95B4FFA4D331}" destId="{76294D4A-6A56-4D12-8AA5-D09DB00D7459}" srcOrd="0" destOrd="0" presId="urn:microsoft.com/office/officeart/2008/layout/HorizontalMultiLevelHierarchy"/>
    <dgm:cxn modelId="{48750ADF-2A5E-4448-A97C-FF84E3DE8E5B}" type="presParOf" srcId="{05B8E128-6CCF-4934-9B37-6D36F37F9D97}" destId="{1BC6B028-4EDC-4374-84F1-8CBBCBC15D63}" srcOrd="3" destOrd="0" presId="urn:microsoft.com/office/officeart/2008/layout/HorizontalMultiLevelHierarchy"/>
    <dgm:cxn modelId="{0E36D43A-7A87-4801-AF02-1CBC6A26B445}" type="presParOf" srcId="{1BC6B028-4EDC-4374-84F1-8CBBCBC15D63}" destId="{F652AAC0-C939-4C56-BD6F-161288D2FC26}" srcOrd="0" destOrd="0" presId="urn:microsoft.com/office/officeart/2008/layout/HorizontalMultiLevelHierarchy"/>
    <dgm:cxn modelId="{DC8C919C-66C1-4E34-8342-2FD72FDB8CEC}" type="presParOf" srcId="{1BC6B028-4EDC-4374-84F1-8CBBCBC15D63}" destId="{860ECB04-56D1-46D7-9326-2ECD673D9CE5}" srcOrd="1" destOrd="0" presId="urn:microsoft.com/office/officeart/2008/layout/HorizontalMultiLevelHierarchy"/>
    <dgm:cxn modelId="{56ECA210-4250-431C-9D01-8802415D5209}" type="presParOf" srcId="{5080336F-ACBD-4964-BBE5-C6CEBC55A687}" destId="{ECFDAAC2-EF18-4A7A-9316-C488940033D0}" srcOrd="6" destOrd="0" presId="urn:microsoft.com/office/officeart/2008/layout/HorizontalMultiLevelHierarchy"/>
    <dgm:cxn modelId="{59CB973E-AA43-4C92-A47F-948B1E218335}" type="presParOf" srcId="{ECFDAAC2-EF18-4A7A-9316-C488940033D0}" destId="{4170DA45-5A3C-4BE8-8C3E-D9CED29355EA}" srcOrd="0" destOrd="0" presId="urn:microsoft.com/office/officeart/2008/layout/HorizontalMultiLevelHierarchy"/>
    <dgm:cxn modelId="{D10AA9E4-D992-467D-AFB2-6BFEF4992D16}" type="presParOf" srcId="{5080336F-ACBD-4964-BBE5-C6CEBC55A687}" destId="{F0543B77-B517-4F11-8526-D76129C01B01}" srcOrd="7" destOrd="0" presId="urn:microsoft.com/office/officeart/2008/layout/HorizontalMultiLevelHierarchy"/>
    <dgm:cxn modelId="{E768E652-190B-4546-A897-84886129F741}" type="presParOf" srcId="{F0543B77-B517-4F11-8526-D76129C01B01}" destId="{F3F1EA09-2FBD-4D06-8251-9F4AE478BADB}" srcOrd="0" destOrd="0" presId="urn:microsoft.com/office/officeart/2008/layout/HorizontalMultiLevelHierarchy"/>
    <dgm:cxn modelId="{8957D231-308D-4513-B133-C61F88AD3E94}" type="presParOf" srcId="{F0543B77-B517-4F11-8526-D76129C01B01}" destId="{0FE874A5-03D4-4459-B4C2-0A34B7A773FF}" srcOrd="1" destOrd="0" presId="urn:microsoft.com/office/officeart/2008/layout/HorizontalMultiLevelHierarchy"/>
    <dgm:cxn modelId="{970DC285-D0E2-43B8-B3C2-91F72938CBA5}" type="presParOf" srcId="{31D1BF8B-7A77-4794-853C-86F80CF01455}" destId="{3AA3EED2-B47C-4880-B00B-261691B86BED}" srcOrd="2" destOrd="0" presId="urn:microsoft.com/office/officeart/2008/layout/HorizontalMultiLevelHierarchy"/>
    <dgm:cxn modelId="{1F57248C-5901-4558-AA39-176D3E644FA8}" type="presParOf" srcId="{3AA3EED2-B47C-4880-B00B-261691B86BED}" destId="{7EFC9C15-CAE3-4068-84C8-80F2DA93B3A9}" srcOrd="0" destOrd="0" presId="urn:microsoft.com/office/officeart/2008/layout/HorizontalMultiLevelHierarchy"/>
    <dgm:cxn modelId="{6031DD16-998C-47DE-8C31-17DCCBCFC85A}" type="presParOf" srcId="{31D1BF8B-7A77-4794-853C-86F80CF01455}" destId="{38EE93D5-3D41-4532-9BA1-13D77CBE4684}" srcOrd="3" destOrd="0" presId="urn:microsoft.com/office/officeart/2008/layout/HorizontalMultiLevelHierarchy"/>
    <dgm:cxn modelId="{3EB0D581-46D5-4158-BCEF-A1F90E8668BE}" type="presParOf" srcId="{38EE93D5-3D41-4532-9BA1-13D77CBE4684}" destId="{87ECA409-282D-42C3-9BAB-BE2126AA6F75}" srcOrd="0" destOrd="0" presId="urn:microsoft.com/office/officeart/2008/layout/HorizontalMultiLevelHierarchy"/>
    <dgm:cxn modelId="{FB3DEA86-BE60-4AA4-951A-592B17A85C88}" type="presParOf" srcId="{38EE93D5-3D41-4532-9BA1-13D77CBE4684}" destId="{5A93A24F-CB86-4779-9602-0B5AEF74328E}" srcOrd="1" destOrd="0" presId="urn:microsoft.com/office/officeart/2008/layout/HorizontalMultiLevelHierarchy"/>
    <dgm:cxn modelId="{884F9987-16E4-4DD1-8A61-3DB4EE00996A}" type="presParOf" srcId="{5A93A24F-CB86-4779-9602-0B5AEF74328E}" destId="{96D95A46-F62D-4118-8B86-E2F216DF2D43}" srcOrd="0" destOrd="0" presId="urn:microsoft.com/office/officeart/2008/layout/HorizontalMultiLevelHierarchy"/>
    <dgm:cxn modelId="{28B6C17D-D238-47C3-AC7F-E7BF322F8E94}" type="presParOf" srcId="{96D95A46-F62D-4118-8B86-E2F216DF2D43}" destId="{FC6086B6-8778-4385-86C4-ED0E11AFF10C}" srcOrd="0" destOrd="0" presId="urn:microsoft.com/office/officeart/2008/layout/HorizontalMultiLevelHierarchy"/>
    <dgm:cxn modelId="{39EEBF57-2E08-48FB-BEF1-CFB12E0B0630}" type="presParOf" srcId="{5A93A24F-CB86-4779-9602-0B5AEF74328E}" destId="{8FBE13F8-CE5E-49CA-AA24-B79DC4B93768}" srcOrd="1" destOrd="0" presId="urn:microsoft.com/office/officeart/2008/layout/HorizontalMultiLevelHierarchy"/>
    <dgm:cxn modelId="{75BBAEB4-6B2B-4361-8AF3-EA19FC3AD73F}" type="presParOf" srcId="{8FBE13F8-CE5E-49CA-AA24-B79DC4B93768}" destId="{3F4DA070-D217-4C40-AEAF-092EDA118ED1}" srcOrd="0" destOrd="0" presId="urn:microsoft.com/office/officeart/2008/layout/HorizontalMultiLevelHierarchy"/>
    <dgm:cxn modelId="{038A2013-AB64-437F-AA62-7EE6756D5767}" type="presParOf" srcId="{8FBE13F8-CE5E-49CA-AA24-B79DC4B93768}" destId="{D6AADC36-B32D-4489-A1AD-AE2D50EAB0DD}" srcOrd="1" destOrd="0" presId="urn:microsoft.com/office/officeart/2008/layout/HorizontalMultiLevelHierarchy"/>
    <dgm:cxn modelId="{617DA6B0-07DF-4D52-85C0-9660A3FB68D1}" type="presParOf" srcId="{5A93A24F-CB86-4779-9602-0B5AEF74328E}" destId="{34438859-822D-467C-87FC-84749C002FCD}" srcOrd="2" destOrd="0" presId="urn:microsoft.com/office/officeart/2008/layout/HorizontalMultiLevelHierarchy"/>
    <dgm:cxn modelId="{72DFC20D-B1B2-415F-8F36-91BD2FD1F742}" type="presParOf" srcId="{34438859-822D-467C-87FC-84749C002FCD}" destId="{B42D0D89-C7AE-429C-9A64-F3E2DBE6F9BA}" srcOrd="0" destOrd="0" presId="urn:microsoft.com/office/officeart/2008/layout/HorizontalMultiLevelHierarchy"/>
    <dgm:cxn modelId="{0A630028-7867-4724-99F9-0BB0BD241425}" type="presParOf" srcId="{5A93A24F-CB86-4779-9602-0B5AEF74328E}" destId="{ACF7FBD2-31C1-484B-847A-F9A4E1326E23}" srcOrd="3" destOrd="0" presId="urn:microsoft.com/office/officeart/2008/layout/HorizontalMultiLevelHierarchy"/>
    <dgm:cxn modelId="{80D6CED1-2C23-4F87-8662-2112A3762F73}" type="presParOf" srcId="{ACF7FBD2-31C1-484B-847A-F9A4E1326E23}" destId="{E3E28417-909A-424C-BA4E-46FA76D78C37}" srcOrd="0" destOrd="0" presId="urn:microsoft.com/office/officeart/2008/layout/HorizontalMultiLevelHierarchy"/>
    <dgm:cxn modelId="{B8A89D7F-F6AD-4FD8-86C9-1E975F240B3F}" type="presParOf" srcId="{ACF7FBD2-31C1-484B-847A-F9A4E1326E23}" destId="{7D364956-9C59-429A-BBC5-9B0D2547BDE9}" srcOrd="1" destOrd="0" presId="urn:microsoft.com/office/officeart/2008/layout/HorizontalMultiLevelHierarchy"/>
    <dgm:cxn modelId="{18E4F675-F6FA-49C3-B26F-2C644D4453C2}" type="presParOf" srcId="{5A93A24F-CB86-4779-9602-0B5AEF74328E}" destId="{6602018B-9831-4EDB-BA52-AEE14EE78624}" srcOrd="4" destOrd="0" presId="urn:microsoft.com/office/officeart/2008/layout/HorizontalMultiLevelHierarchy"/>
    <dgm:cxn modelId="{DAF5C578-9323-4E82-883E-707D2DAD3D4D}" type="presParOf" srcId="{6602018B-9831-4EDB-BA52-AEE14EE78624}" destId="{A30B4F09-E474-4416-9BAF-E75439E10C28}" srcOrd="0" destOrd="0" presId="urn:microsoft.com/office/officeart/2008/layout/HorizontalMultiLevelHierarchy"/>
    <dgm:cxn modelId="{246729CD-F880-4801-8747-2253218C0A38}" type="presParOf" srcId="{5A93A24F-CB86-4779-9602-0B5AEF74328E}" destId="{993F80E8-2BC9-4319-BF19-92C144136065}" srcOrd="5" destOrd="0" presId="urn:microsoft.com/office/officeart/2008/layout/HorizontalMultiLevelHierarchy"/>
    <dgm:cxn modelId="{F57AAC00-8BA4-4705-BD7A-F1872A1D2408}" type="presParOf" srcId="{993F80E8-2BC9-4319-BF19-92C144136065}" destId="{C37A1B8A-3F02-403E-BBC1-FBEE50011784}" srcOrd="0" destOrd="0" presId="urn:microsoft.com/office/officeart/2008/layout/HorizontalMultiLevelHierarchy"/>
    <dgm:cxn modelId="{8E8B5484-F05B-44E2-885A-187BA1CE9AFC}" type="presParOf" srcId="{993F80E8-2BC9-4319-BF19-92C144136065}" destId="{DAEF839D-A393-4FD1-A05C-AE7228CF7CC2}" srcOrd="1" destOrd="0" presId="urn:microsoft.com/office/officeart/2008/layout/HorizontalMultiLevelHierarchy"/>
    <dgm:cxn modelId="{A9082B57-B744-4E14-A67F-86B4FEE5F26D}" type="presParOf" srcId="{31D1BF8B-7A77-4794-853C-86F80CF01455}" destId="{1AA24F8A-FDAA-4267-BFF8-6EB2113EAC11}" srcOrd="4" destOrd="0" presId="urn:microsoft.com/office/officeart/2008/layout/HorizontalMultiLevelHierarchy"/>
    <dgm:cxn modelId="{527AF338-41B5-48F5-B65F-30DACD93BEAA}" type="presParOf" srcId="{1AA24F8A-FDAA-4267-BFF8-6EB2113EAC11}" destId="{47594EBF-C4F1-4016-8D83-85ABD350E0F0}" srcOrd="0" destOrd="0" presId="urn:microsoft.com/office/officeart/2008/layout/HorizontalMultiLevelHierarchy"/>
    <dgm:cxn modelId="{486FACB6-A3AF-4F8E-AA4C-86705D862DD3}" type="presParOf" srcId="{31D1BF8B-7A77-4794-853C-86F80CF01455}" destId="{6D18B0FA-EC08-48D6-8340-B6FCC70B5CF2}" srcOrd="5" destOrd="0" presId="urn:microsoft.com/office/officeart/2008/layout/HorizontalMultiLevelHierarchy"/>
    <dgm:cxn modelId="{0CF04DF7-BB5F-4974-84D6-C891479AA5CF}" type="presParOf" srcId="{6D18B0FA-EC08-48D6-8340-B6FCC70B5CF2}" destId="{B08C4F30-84B6-4C2A-813A-9053AA27B32E}" srcOrd="0" destOrd="0" presId="urn:microsoft.com/office/officeart/2008/layout/HorizontalMultiLevelHierarchy"/>
    <dgm:cxn modelId="{5A10B721-0D2C-4452-BEF4-ED806E2CA434}" type="presParOf" srcId="{6D18B0FA-EC08-48D6-8340-B6FCC70B5CF2}" destId="{F1D864DF-6FE7-45A8-974A-D0FE1040CC62}" srcOrd="1" destOrd="0" presId="urn:microsoft.com/office/officeart/2008/layout/HorizontalMultiLevelHierarchy"/>
    <dgm:cxn modelId="{118247F3-121E-4C49-A763-B1D74E3C95BA}" type="presParOf" srcId="{31D1BF8B-7A77-4794-853C-86F80CF01455}" destId="{3D186143-E050-4781-8737-9A6F235A2453}" srcOrd="6" destOrd="0" presId="urn:microsoft.com/office/officeart/2008/layout/HorizontalMultiLevelHierarchy"/>
    <dgm:cxn modelId="{5AF7E8DE-56BE-4902-8051-FDCC739BE55F}" type="presParOf" srcId="{3D186143-E050-4781-8737-9A6F235A2453}" destId="{82AFF96C-F53B-434D-8824-99C7C73471CB}" srcOrd="0" destOrd="0" presId="urn:microsoft.com/office/officeart/2008/layout/HorizontalMultiLevelHierarchy"/>
    <dgm:cxn modelId="{E4F577B3-77AA-4373-AA24-5B33ED63294A}" type="presParOf" srcId="{31D1BF8B-7A77-4794-853C-86F80CF01455}" destId="{B5F5EC30-9750-476D-87AF-5392084ABBE5}" srcOrd="7" destOrd="0" presId="urn:microsoft.com/office/officeart/2008/layout/HorizontalMultiLevelHierarchy"/>
    <dgm:cxn modelId="{A43A33B1-73F7-46F3-AA44-D7DD35F9F3D6}" type="presParOf" srcId="{B5F5EC30-9750-476D-87AF-5392084ABBE5}" destId="{B6EC0F24-B4C6-459F-8857-6D4DB38D6DC1}" srcOrd="0" destOrd="0" presId="urn:microsoft.com/office/officeart/2008/layout/HorizontalMultiLevelHierarchy"/>
    <dgm:cxn modelId="{3BF09B1E-F933-47A0-9981-E0575DCA1301}" type="presParOf" srcId="{B5F5EC30-9750-476D-87AF-5392084ABBE5}" destId="{8EE2BF47-C0E3-47EB-990E-4D7DB1BA04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75000"/>
                  </a:schemeClr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tx2">
                    <a:lumMod val="75000"/>
                  </a:schemeClr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tx2">
                  <a:lumMod val="75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认识</a:t>
            </a:r>
            <a:r>
              <a:rPr lang="en-US" altLang="zh-CN" sz="3600" b="1" dirty="0" smtClean="0">
                <a:latin typeface="+mj-lt"/>
                <a:ea typeface="华文行楷" pitchFamily="2" charset="-122"/>
              </a:rPr>
              <a:t>C</a:t>
            </a:r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语言的数据类型</a:t>
            </a:r>
            <a:endParaRPr lang="zh-CN" altLang="en-US" sz="36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1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/>
              <a:t>C</a:t>
            </a:r>
            <a:r>
              <a:rPr lang="zh-CN" altLang="en-US" dirty="0"/>
              <a:t>语言数据类型的分类</a:t>
            </a:r>
            <a:endParaRPr lang="en-US" altLang="zh-CN" dirty="0"/>
          </a:p>
          <a:p>
            <a:r>
              <a:rPr lang="zh-CN" altLang="en-US" dirty="0" smtClean="0"/>
              <a:t>认识</a:t>
            </a:r>
            <a:r>
              <a:rPr lang="zh-CN" altLang="en-US" dirty="0"/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/>
              <a:t>C</a:t>
            </a:r>
            <a:r>
              <a:rPr lang="zh-CN" altLang="en-US" dirty="0"/>
              <a:t>语言数据类型的分类</a:t>
            </a:r>
            <a:endParaRPr lang="en-US" altLang="zh-CN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26924356"/>
              </p:ext>
            </p:extLst>
          </p:nvPr>
        </p:nvGraphicFramePr>
        <p:xfrm>
          <a:off x="539552" y="915566"/>
          <a:ext cx="8184232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2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5760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/>
              <a:t>1</a:t>
            </a:r>
            <a:r>
              <a:rPr lang="zh-CN" altLang="en-US" dirty="0"/>
              <a:t>、整数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79717"/>
              </p:ext>
            </p:extLst>
          </p:nvPr>
        </p:nvGraphicFramePr>
        <p:xfrm>
          <a:off x="179512" y="1779662"/>
          <a:ext cx="8784976" cy="24894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28192"/>
                <a:gridCol w="2160240"/>
                <a:gridCol w="2592288"/>
                <a:gridCol w="1152128"/>
                <a:gridCol w="1152128"/>
              </a:tblGrid>
              <a:tr h="432048"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数据类型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类型说明符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数的范围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 smtClean="0">
                          <a:effectLst/>
                        </a:rPr>
                        <a:t>字节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VC++6.0 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55614"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基本整型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[signed]</a:t>
                      </a:r>
                      <a:r>
                        <a:rPr lang="en-US" sz="2000" kern="1000" dirty="0" err="1">
                          <a:effectLst/>
                        </a:rPr>
                        <a:t>int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-32768~32767    </a:t>
                      </a:r>
                      <a:endParaRPr lang="en-US" sz="2000" kern="1000" dirty="0" smtClean="0">
                        <a:effectLst/>
                      </a:endParaRPr>
                    </a:p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 smtClean="0">
                          <a:effectLst/>
                        </a:rPr>
                        <a:t> </a:t>
                      </a:r>
                      <a:r>
                        <a:rPr lang="zh-CN" sz="2000" kern="1000" dirty="0">
                          <a:effectLst/>
                        </a:rPr>
                        <a:t>即</a:t>
                      </a:r>
                      <a:r>
                        <a:rPr lang="en-US" sz="2000" kern="1000" dirty="0">
                          <a:effectLst/>
                        </a:rPr>
                        <a:t>-2</a:t>
                      </a:r>
                      <a:r>
                        <a:rPr lang="en-US" sz="2000" kern="1000" baseline="30000" dirty="0">
                          <a:effectLst/>
                        </a:rPr>
                        <a:t>15</a:t>
                      </a:r>
                      <a:r>
                        <a:rPr lang="en-US" sz="2000" kern="1000" dirty="0">
                          <a:effectLst/>
                        </a:rPr>
                        <a:t>~</a:t>
                      </a:r>
                      <a:r>
                        <a:rPr lang="zh-CN" sz="2000" kern="1000" dirty="0">
                          <a:effectLst/>
                        </a:rPr>
                        <a:t>（</a:t>
                      </a:r>
                      <a:r>
                        <a:rPr lang="en-US" sz="2000" kern="1000" dirty="0">
                          <a:effectLst/>
                        </a:rPr>
                        <a:t>2</a:t>
                      </a:r>
                      <a:r>
                        <a:rPr lang="en-US" sz="2000" kern="1000" baseline="30000" dirty="0">
                          <a:effectLst/>
                        </a:rPr>
                        <a:t>15</a:t>
                      </a:r>
                      <a:r>
                        <a:rPr lang="en-US" sz="2000" kern="1000" dirty="0">
                          <a:effectLst/>
                        </a:rPr>
                        <a:t>-1</a:t>
                      </a:r>
                      <a:r>
                        <a:rPr lang="zh-CN" sz="2000" kern="1000" dirty="0">
                          <a:effectLst/>
                        </a:rPr>
                        <a:t>）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6365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2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</a:rPr>
                        <a:t>4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55614"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无符号整型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unsigned [</a:t>
                      </a:r>
                      <a:r>
                        <a:rPr lang="en-US" sz="2000" kern="1000" dirty="0" err="1">
                          <a:effectLst/>
                        </a:rPr>
                        <a:t>int</a:t>
                      </a:r>
                      <a:r>
                        <a:rPr lang="en-US" sz="2000" kern="1000" dirty="0">
                          <a:effectLst/>
                        </a:rPr>
                        <a:t>]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0~65535        </a:t>
                      </a:r>
                      <a:endParaRPr lang="en-US" sz="2000" kern="1000" dirty="0" smtClean="0">
                        <a:effectLst/>
                      </a:endParaRPr>
                    </a:p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 smtClean="0">
                          <a:effectLst/>
                        </a:rPr>
                        <a:t>  </a:t>
                      </a:r>
                      <a:r>
                        <a:rPr lang="zh-CN" sz="2000" kern="1000" dirty="0">
                          <a:effectLst/>
                        </a:rPr>
                        <a:t>即</a:t>
                      </a:r>
                      <a:r>
                        <a:rPr lang="en-US" sz="2000" kern="1000" dirty="0">
                          <a:effectLst/>
                        </a:rPr>
                        <a:t>0~</a:t>
                      </a:r>
                      <a:r>
                        <a:rPr lang="zh-CN" sz="2000" kern="1000" dirty="0">
                          <a:effectLst/>
                        </a:rPr>
                        <a:t>（</a:t>
                      </a:r>
                      <a:r>
                        <a:rPr lang="en-US" sz="2000" kern="1000" dirty="0">
                          <a:effectLst/>
                        </a:rPr>
                        <a:t>2</a:t>
                      </a:r>
                      <a:r>
                        <a:rPr lang="en-US" sz="2000" kern="1000" baseline="30000" dirty="0">
                          <a:effectLst/>
                        </a:rPr>
                        <a:t>16</a:t>
                      </a:r>
                      <a:r>
                        <a:rPr lang="en-US" sz="2000" kern="1000" dirty="0">
                          <a:effectLst/>
                        </a:rPr>
                        <a:t>-1</a:t>
                      </a:r>
                      <a:r>
                        <a:rPr lang="zh-CN" sz="2000" kern="1000" dirty="0">
                          <a:effectLst/>
                        </a:rPr>
                        <a:t>）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6365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2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4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55614"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短整型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short [</a:t>
                      </a:r>
                      <a:r>
                        <a:rPr lang="en-US" sz="2000" kern="1000" dirty="0" err="1">
                          <a:effectLst/>
                        </a:rPr>
                        <a:t>int</a:t>
                      </a:r>
                      <a:r>
                        <a:rPr lang="en-US" sz="2000" kern="1000" dirty="0">
                          <a:effectLst/>
                        </a:rPr>
                        <a:t>]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-32768~32767  </a:t>
                      </a:r>
                      <a:endParaRPr lang="en-US" sz="2000" kern="1000" dirty="0" smtClean="0">
                        <a:effectLst/>
                      </a:endParaRPr>
                    </a:p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 smtClean="0">
                          <a:effectLst/>
                        </a:rPr>
                        <a:t>   </a:t>
                      </a:r>
                      <a:r>
                        <a:rPr lang="zh-CN" sz="2000" kern="1000" dirty="0">
                          <a:effectLst/>
                        </a:rPr>
                        <a:t>即</a:t>
                      </a:r>
                      <a:r>
                        <a:rPr lang="en-US" sz="2000" kern="1000" dirty="0">
                          <a:effectLst/>
                        </a:rPr>
                        <a:t>-2</a:t>
                      </a:r>
                      <a:r>
                        <a:rPr lang="en-US" sz="2000" kern="1000" baseline="30000" dirty="0">
                          <a:effectLst/>
                        </a:rPr>
                        <a:t>15</a:t>
                      </a:r>
                      <a:r>
                        <a:rPr lang="en-US" sz="2000" kern="1000" dirty="0">
                          <a:effectLst/>
                        </a:rPr>
                        <a:t>~</a:t>
                      </a:r>
                      <a:r>
                        <a:rPr lang="zh-CN" sz="2000" kern="1000" dirty="0">
                          <a:effectLst/>
                        </a:rPr>
                        <a:t>（</a:t>
                      </a:r>
                      <a:r>
                        <a:rPr lang="en-US" sz="2000" kern="1000" dirty="0">
                          <a:effectLst/>
                        </a:rPr>
                        <a:t>2</a:t>
                      </a:r>
                      <a:r>
                        <a:rPr lang="en-US" sz="2000" kern="1000" baseline="30000" dirty="0">
                          <a:effectLst/>
                        </a:rPr>
                        <a:t>15</a:t>
                      </a:r>
                      <a:r>
                        <a:rPr lang="en-US" sz="2000" kern="1000" dirty="0">
                          <a:effectLst/>
                        </a:rPr>
                        <a:t>-1</a:t>
                      </a:r>
                      <a:r>
                        <a:rPr lang="zh-CN" sz="2000" kern="1000" dirty="0">
                          <a:effectLst/>
                        </a:rPr>
                        <a:t>）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6365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</a:rPr>
                        <a:t>2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2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5760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/>
              <a:t>1</a:t>
            </a:r>
            <a:r>
              <a:rPr lang="zh-CN" altLang="en-US" dirty="0"/>
              <a:t>、整数</a:t>
            </a:r>
            <a:r>
              <a:rPr lang="zh-CN" altLang="en-US" dirty="0" smtClean="0"/>
              <a:t>类型（续）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38882"/>
              </p:ext>
            </p:extLst>
          </p:nvPr>
        </p:nvGraphicFramePr>
        <p:xfrm>
          <a:off x="179512" y="1779662"/>
          <a:ext cx="8784976" cy="24894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2208"/>
                <a:gridCol w="1656184"/>
                <a:gridCol w="3168352"/>
                <a:gridCol w="864096"/>
                <a:gridCol w="1224136"/>
              </a:tblGrid>
              <a:tr h="432048"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数据类型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类型说明符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数的范围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 smtClean="0">
                          <a:effectLst/>
                        </a:rPr>
                        <a:t>字节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VC++6.0 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6816"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无符号短整型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unsigned </a:t>
                      </a:r>
                      <a:endParaRPr lang="en-US" sz="2000" kern="1000" dirty="0" smtClean="0">
                        <a:effectLst/>
                      </a:endParaRPr>
                    </a:p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 smtClean="0">
                          <a:effectLst/>
                        </a:rPr>
                        <a:t>short </a:t>
                      </a:r>
                      <a:r>
                        <a:rPr lang="en-US" sz="2000" kern="1000" dirty="0">
                          <a:effectLst/>
                        </a:rPr>
                        <a:t>[</a:t>
                      </a:r>
                      <a:r>
                        <a:rPr lang="en-US" sz="2000" kern="1000" dirty="0" err="1">
                          <a:effectLst/>
                        </a:rPr>
                        <a:t>int</a:t>
                      </a:r>
                      <a:r>
                        <a:rPr lang="en-US" sz="2000" kern="1000" dirty="0">
                          <a:effectLst/>
                        </a:rPr>
                        <a:t>]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0~65535          </a:t>
                      </a:r>
                      <a:endParaRPr lang="en-US" sz="2000" kern="1000" dirty="0" smtClean="0">
                        <a:effectLst/>
                      </a:endParaRPr>
                    </a:p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0" dirty="0" smtClean="0">
                          <a:effectLst/>
                        </a:rPr>
                        <a:t>即</a:t>
                      </a:r>
                      <a:r>
                        <a:rPr lang="en-US" sz="2000" kern="1000" dirty="0">
                          <a:effectLst/>
                        </a:rPr>
                        <a:t>0~</a:t>
                      </a:r>
                      <a:r>
                        <a:rPr lang="zh-CN" sz="2000" kern="1000" dirty="0">
                          <a:effectLst/>
                        </a:rPr>
                        <a:t>（</a:t>
                      </a:r>
                      <a:r>
                        <a:rPr lang="en-US" sz="2000" kern="1000" dirty="0">
                          <a:effectLst/>
                        </a:rPr>
                        <a:t>2</a:t>
                      </a:r>
                      <a:r>
                        <a:rPr lang="en-US" sz="2000" kern="1000" baseline="30000" dirty="0">
                          <a:effectLst/>
                        </a:rPr>
                        <a:t>16</a:t>
                      </a:r>
                      <a:r>
                        <a:rPr lang="en-US" sz="2000" kern="1000" dirty="0">
                          <a:effectLst/>
                        </a:rPr>
                        <a:t>-1</a:t>
                      </a:r>
                      <a:r>
                        <a:rPr lang="zh-CN" sz="2000" kern="1000" dirty="0">
                          <a:effectLst/>
                        </a:rPr>
                        <a:t>）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6365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2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2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6816"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>
                          <a:effectLst/>
                        </a:rPr>
                        <a:t>长整型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</a:rPr>
                        <a:t>long [int]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-</a:t>
                      </a:r>
                      <a:r>
                        <a:rPr lang="en-US" sz="2000" kern="1000" dirty="0" smtClean="0">
                          <a:effectLst/>
                        </a:rPr>
                        <a:t>2147483648~2147483647</a:t>
                      </a:r>
                    </a:p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0" dirty="0" smtClean="0">
                          <a:effectLst/>
                        </a:rPr>
                        <a:t>即</a:t>
                      </a:r>
                      <a:r>
                        <a:rPr lang="en-US" sz="2000" kern="1000" dirty="0">
                          <a:effectLst/>
                        </a:rPr>
                        <a:t>-2</a:t>
                      </a:r>
                      <a:r>
                        <a:rPr lang="en-US" sz="2000" kern="1000" baseline="30000" dirty="0">
                          <a:effectLst/>
                        </a:rPr>
                        <a:t>31</a:t>
                      </a:r>
                      <a:r>
                        <a:rPr lang="en-US" sz="2000" kern="1000" dirty="0">
                          <a:effectLst/>
                        </a:rPr>
                        <a:t>~</a:t>
                      </a:r>
                      <a:r>
                        <a:rPr lang="zh-CN" sz="2000" kern="1000" dirty="0">
                          <a:effectLst/>
                        </a:rPr>
                        <a:t>（</a:t>
                      </a:r>
                      <a:r>
                        <a:rPr lang="en-US" sz="2000" kern="1000" dirty="0">
                          <a:effectLst/>
                        </a:rPr>
                        <a:t>2</a:t>
                      </a:r>
                      <a:r>
                        <a:rPr lang="en-US" sz="2000" kern="1000" baseline="30000" dirty="0">
                          <a:effectLst/>
                        </a:rPr>
                        <a:t>31</a:t>
                      </a:r>
                      <a:r>
                        <a:rPr lang="en-US" sz="2000" kern="1000" dirty="0">
                          <a:effectLst/>
                        </a:rPr>
                        <a:t>-1</a:t>
                      </a:r>
                      <a:r>
                        <a:rPr lang="zh-CN" sz="2000" kern="1000" dirty="0">
                          <a:effectLst/>
                        </a:rPr>
                        <a:t>）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6365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4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4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6816"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无符号长整型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unsigned </a:t>
                      </a:r>
                      <a:endParaRPr lang="en-US" sz="2000" kern="1000" dirty="0" smtClean="0">
                        <a:effectLst/>
                      </a:endParaRPr>
                    </a:p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 smtClean="0">
                          <a:effectLst/>
                        </a:rPr>
                        <a:t>long </a:t>
                      </a:r>
                      <a:r>
                        <a:rPr lang="en-US" sz="2000" kern="1000" dirty="0">
                          <a:effectLst/>
                        </a:rPr>
                        <a:t>[</a:t>
                      </a:r>
                      <a:r>
                        <a:rPr lang="en-US" sz="2000" kern="1000" dirty="0" err="1">
                          <a:effectLst/>
                        </a:rPr>
                        <a:t>int</a:t>
                      </a:r>
                      <a:r>
                        <a:rPr lang="en-US" sz="2000" kern="1000" dirty="0">
                          <a:effectLst/>
                        </a:rPr>
                        <a:t>]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0~4294967295     </a:t>
                      </a:r>
                      <a:endParaRPr lang="en-US" sz="2000" kern="1000" dirty="0" smtClean="0">
                        <a:effectLst/>
                      </a:endParaRPr>
                    </a:p>
                    <a:p>
                      <a:pPr indent="127000" algn="l" font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0" dirty="0" smtClean="0">
                          <a:effectLst/>
                        </a:rPr>
                        <a:t>即</a:t>
                      </a:r>
                      <a:r>
                        <a:rPr lang="en-US" sz="2000" kern="1000" dirty="0">
                          <a:effectLst/>
                        </a:rPr>
                        <a:t>0~</a:t>
                      </a:r>
                      <a:r>
                        <a:rPr lang="zh-CN" sz="2000" kern="1000" dirty="0">
                          <a:effectLst/>
                        </a:rPr>
                        <a:t>（</a:t>
                      </a:r>
                      <a:r>
                        <a:rPr lang="en-US" sz="2000" kern="1000" dirty="0">
                          <a:effectLst/>
                        </a:rPr>
                        <a:t>2</a:t>
                      </a:r>
                      <a:r>
                        <a:rPr lang="en-US" sz="2000" kern="1000" baseline="30000" dirty="0">
                          <a:effectLst/>
                        </a:rPr>
                        <a:t>32</a:t>
                      </a:r>
                      <a:r>
                        <a:rPr lang="en-US" sz="2000" kern="1000" dirty="0">
                          <a:effectLst/>
                        </a:rPr>
                        <a:t>-1</a:t>
                      </a:r>
                      <a:r>
                        <a:rPr lang="zh-CN" sz="2000" kern="1000" dirty="0">
                          <a:effectLst/>
                        </a:rPr>
                        <a:t>）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6365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4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4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5760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、实数类型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05396"/>
              </p:ext>
            </p:extLst>
          </p:nvPr>
        </p:nvGraphicFramePr>
        <p:xfrm>
          <a:off x="179512" y="1779662"/>
          <a:ext cx="8784976" cy="225249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2208"/>
                <a:gridCol w="1872208"/>
                <a:gridCol w="1728192"/>
                <a:gridCol w="2088232"/>
                <a:gridCol w="1224136"/>
              </a:tblGrid>
              <a:tr h="432048"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 dirty="0">
                          <a:effectLst/>
                          <a:latin typeface="Times New Roman"/>
                          <a:ea typeface="方正中等线简体"/>
                        </a:rPr>
                        <a:t>数据类型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>
                          <a:effectLst/>
                          <a:latin typeface="Times New Roman"/>
                          <a:ea typeface="方正中等线简体"/>
                        </a:rPr>
                        <a:t>类型说明符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>
                          <a:effectLst/>
                          <a:latin typeface="Times New Roman"/>
                          <a:ea typeface="方正中等线简体"/>
                        </a:rPr>
                        <a:t>有效数字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>
                          <a:effectLst/>
                          <a:latin typeface="Times New Roman"/>
                          <a:ea typeface="方正中等线简体"/>
                        </a:rPr>
                        <a:t>数的范围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>
                          <a:effectLst/>
                          <a:latin typeface="Times New Roman"/>
                          <a:ea typeface="方正中等线简体"/>
                        </a:rPr>
                        <a:t>字节数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6816"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>
                          <a:effectLst/>
                          <a:latin typeface="Times New Roman"/>
                          <a:ea typeface="方正中等线简体"/>
                        </a:rPr>
                        <a:t>单精度实型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float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  <a:latin typeface="方正中等线简体"/>
                          <a:ea typeface="宋体"/>
                        </a:rPr>
                        <a:t>6~7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10</a:t>
                      </a:r>
                      <a:r>
                        <a:rPr lang="en-US" sz="2000" kern="1000" baseline="30000">
                          <a:effectLst/>
                          <a:latin typeface="方正中等线简体"/>
                          <a:ea typeface="宋体"/>
                        </a:rPr>
                        <a:t>-37</a:t>
                      </a: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~10</a:t>
                      </a:r>
                      <a:r>
                        <a:rPr lang="en-US" sz="2000" kern="1000" baseline="30000">
                          <a:effectLst/>
                          <a:latin typeface="方正中等线简体"/>
                          <a:ea typeface="宋体"/>
                        </a:rPr>
                        <a:t>38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4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6816"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>
                          <a:effectLst/>
                          <a:latin typeface="Times New Roman"/>
                          <a:ea typeface="方正中等线简体"/>
                        </a:rPr>
                        <a:t>双精度实型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double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15~16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  <a:latin typeface="方正中等线简体"/>
                          <a:ea typeface="宋体"/>
                        </a:rPr>
                        <a:t>10</a:t>
                      </a:r>
                      <a:r>
                        <a:rPr lang="en-US" sz="2000" kern="1000" baseline="30000" dirty="0">
                          <a:effectLst/>
                          <a:latin typeface="方正中等线简体"/>
                          <a:ea typeface="宋体"/>
                        </a:rPr>
                        <a:t>-307</a:t>
                      </a:r>
                      <a:r>
                        <a:rPr lang="en-US" sz="2000" kern="1000" dirty="0">
                          <a:effectLst/>
                          <a:latin typeface="方正中等线简体"/>
                          <a:ea typeface="宋体"/>
                        </a:rPr>
                        <a:t>~10</a:t>
                      </a:r>
                      <a:r>
                        <a:rPr lang="en-US" sz="2000" kern="1000" baseline="30000" dirty="0">
                          <a:effectLst/>
                          <a:latin typeface="方正中等线简体"/>
                          <a:ea typeface="宋体"/>
                        </a:rPr>
                        <a:t>308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8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06816"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0">
                          <a:effectLst/>
                          <a:latin typeface="Times New Roman"/>
                          <a:ea typeface="方正中等线简体"/>
                        </a:rPr>
                        <a:t>长双精度实型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long double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18~19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10</a:t>
                      </a:r>
                      <a:r>
                        <a:rPr lang="en-US" sz="2000" kern="1000" baseline="30000">
                          <a:effectLst/>
                          <a:latin typeface="方正中等线简体"/>
                          <a:ea typeface="宋体"/>
                        </a:rPr>
                        <a:t>-4931</a:t>
                      </a:r>
                      <a:r>
                        <a:rPr lang="en-US" sz="2000" kern="1000">
                          <a:effectLst/>
                          <a:latin typeface="方正中等线简体"/>
                          <a:ea typeface="宋体"/>
                        </a:rPr>
                        <a:t>~10</a:t>
                      </a:r>
                      <a:r>
                        <a:rPr lang="en-US" sz="2000" kern="1000" baseline="30000">
                          <a:effectLst/>
                          <a:latin typeface="方正中等线简体"/>
                          <a:ea typeface="宋体"/>
                        </a:rPr>
                        <a:t>4932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  <a:latin typeface="方正中等线简体"/>
                          <a:ea typeface="宋体"/>
                        </a:rPr>
                        <a:t>16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9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3312367"/>
          </a:xfrm>
        </p:spPr>
        <p:txBody>
          <a:bodyPr>
            <a:normAutofit fontScale="92500"/>
          </a:bodyPr>
          <a:lstStyle/>
          <a:p>
            <a:pPr marL="0" indent="0" fontAlgn="ctr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、字符类型</a:t>
            </a:r>
            <a:endParaRPr lang="en-US" altLang="zh-CN" dirty="0" smtClean="0"/>
          </a:p>
          <a:p>
            <a:pPr marL="457200" indent="-457200" fontAlgn="ctr">
              <a:defRPr/>
            </a:pP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zh-CN" dirty="0">
                <a:ea typeface="宋体" pitchFamily="2" charset="-122"/>
              </a:rPr>
              <a:t>语言提供了一种存放字符的数据类型：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char</a:t>
            </a:r>
            <a:r>
              <a:rPr lang="zh-CN" altLang="zh-CN" dirty="0">
                <a:ea typeface="宋体" pitchFamily="2" charset="-122"/>
              </a:rPr>
              <a:t>，该类型的数据存放单个字符，占据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字节的存储单元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457200" indent="-457200" fontAlgn="ctr">
              <a:defRPr/>
            </a:pPr>
            <a:r>
              <a:rPr lang="zh-CN" altLang="zh-CN" dirty="0">
                <a:ea typeface="宋体" pitchFamily="2" charset="-122"/>
              </a:rPr>
              <a:t>字符型数据的值是以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ASCII</a:t>
            </a:r>
            <a:r>
              <a:rPr lang="zh-CN" altLang="zh-CN" dirty="0">
                <a:ea typeface="宋体" pitchFamily="2" charset="-122"/>
              </a:rPr>
              <a:t>码值的形式存放在对应的内存单元之中的。所以字符型数据可以把它们看成是整型量。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30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/>
              <a:t>C</a:t>
            </a:r>
            <a:r>
              <a:rPr lang="zh-CN" altLang="en-US" dirty="0"/>
              <a:t>语言的数据类型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307</Words>
  <Application>Microsoft Office PowerPoint</Application>
  <PresentationFormat>全屏显示(16:9)</PresentationFormat>
  <Paragraphs>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方正中等线简体</vt:lpstr>
      <vt:lpstr>华文行楷</vt:lpstr>
      <vt:lpstr>隶书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学习目标</vt:lpstr>
      <vt:lpstr>认识C语言数据类型的分类</vt:lpstr>
      <vt:lpstr>认识基本数据类型</vt:lpstr>
      <vt:lpstr>认识基本数据类型</vt:lpstr>
      <vt:lpstr>认识基本数据类型</vt:lpstr>
      <vt:lpstr>认识基本数据类型</vt:lpstr>
      <vt:lpstr>认识C语言的数据类型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99</cp:revision>
  <dcterms:created xsi:type="dcterms:W3CDTF">2017-07-02T02:55:42Z</dcterms:created>
  <dcterms:modified xsi:type="dcterms:W3CDTF">2021-03-28T22:51:35Z</dcterms:modified>
</cp:coreProperties>
</file>