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9" r:id="rId3"/>
    <p:sldId id="260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0" d="100"/>
          <a:sy n="110" d="100"/>
        </p:scale>
        <p:origin x="78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tx2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tx2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tx2">
                  <a:lumMod val="50000"/>
                </a:schemeClr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书写</a:t>
            </a:r>
            <a:r>
              <a:rPr lang="en-US" altLang="zh-CN" sz="3600" b="1" dirty="0" smtClean="0">
                <a:latin typeface="+mj-lt"/>
                <a:ea typeface="华文行楷" pitchFamily="2" charset="-122"/>
              </a:rPr>
              <a:t>C</a:t>
            </a:r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语言的常量</a:t>
            </a:r>
            <a:endParaRPr lang="zh-CN" altLang="en-US" sz="36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36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书写</a:t>
            </a:r>
            <a:r>
              <a:rPr lang="zh-CN" altLang="en-US" dirty="0">
                <a:solidFill>
                  <a:srgbClr val="000000"/>
                </a:solidFill>
              </a:rPr>
              <a:t>符号常量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312367"/>
          </a:xfrm>
        </p:spPr>
        <p:txBody>
          <a:bodyPr>
            <a:normAutofit/>
          </a:bodyPr>
          <a:lstStyle/>
          <a:p>
            <a:pPr marL="457200" indent="-457200" fontAlgn="ctr">
              <a:defRPr/>
            </a:pPr>
            <a:r>
              <a:rPr lang="zh-CN" altLang="en-US" dirty="0"/>
              <a:t>符号常量，即用指定的标识符来表示某个常量，在程序</a:t>
            </a:r>
            <a:r>
              <a:rPr lang="zh-CN" altLang="en-US" dirty="0" smtClean="0"/>
              <a:t>中</a:t>
            </a:r>
            <a:r>
              <a:rPr lang="zh-CN" altLang="en-US" dirty="0"/>
              <a:t>直接使用该</a:t>
            </a:r>
            <a:r>
              <a:rPr lang="zh-CN" altLang="en-US" dirty="0" smtClean="0"/>
              <a:t>标识符代替该常量。</a:t>
            </a:r>
            <a:endParaRPr lang="en-US" altLang="zh-CN" dirty="0"/>
          </a:p>
          <a:p>
            <a:pPr marL="457200" indent="-457200" fontAlgn="ctr">
              <a:defRPr/>
            </a:pPr>
            <a:r>
              <a:rPr lang="zh-CN" altLang="en-US" dirty="0"/>
              <a:t>用宏定义命令对符号常量进行定义，其定义形式如下：</a:t>
            </a:r>
          </a:p>
          <a:p>
            <a:pPr marL="0" indent="0" fontAlgn="ctr"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#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标识符  常量</a:t>
            </a:r>
          </a:p>
        </p:txBody>
      </p:sp>
    </p:spTree>
    <p:extLst>
      <p:ext uri="{BB962C8B-B14F-4D97-AF65-F5344CB8AC3E}">
        <p14:creationId xmlns:p14="http://schemas.microsoft.com/office/powerpoint/2010/main" val="27370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书写</a:t>
            </a:r>
            <a:r>
              <a:rPr lang="en-US" altLang="zh-CN" dirty="0"/>
              <a:t>C</a:t>
            </a:r>
            <a:r>
              <a:rPr lang="zh-CN" altLang="en-US" dirty="0"/>
              <a:t>语言的常量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书写</a:t>
            </a:r>
            <a:r>
              <a:rPr lang="zh-CN" altLang="en-US" dirty="0"/>
              <a:t>整型常量</a:t>
            </a:r>
            <a:endParaRPr lang="en-US" altLang="zh-CN" dirty="0"/>
          </a:p>
          <a:p>
            <a:r>
              <a:rPr lang="zh-CN" altLang="en-US" dirty="0" smtClean="0"/>
              <a:t>书</a:t>
            </a:r>
            <a:r>
              <a:rPr lang="zh-CN" altLang="en-US" dirty="0"/>
              <a:t>写实型常量</a:t>
            </a:r>
            <a:endParaRPr lang="en-US" altLang="zh-CN" dirty="0"/>
          </a:p>
          <a:p>
            <a:r>
              <a:rPr lang="zh-CN" altLang="en-US" dirty="0" smtClean="0"/>
              <a:t>书写</a:t>
            </a:r>
            <a:r>
              <a:rPr lang="zh-CN" altLang="en-US" dirty="0"/>
              <a:t>字符型常量</a:t>
            </a:r>
            <a:endParaRPr lang="en-US" altLang="zh-CN" dirty="0"/>
          </a:p>
          <a:p>
            <a:r>
              <a:rPr lang="zh-CN" altLang="en-US" dirty="0" smtClean="0"/>
              <a:t>书写</a:t>
            </a:r>
            <a:r>
              <a:rPr lang="zh-CN" altLang="en-US" dirty="0"/>
              <a:t>字符串常量</a:t>
            </a:r>
            <a:endParaRPr lang="en-US" altLang="zh-CN" dirty="0"/>
          </a:p>
          <a:p>
            <a:r>
              <a:rPr lang="zh-CN" altLang="en-US" dirty="0" smtClean="0"/>
              <a:t>书写</a:t>
            </a:r>
            <a:r>
              <a:rPr lang="zh-CN" altLang="en-US" dirty="0"/>
              <a:t>符号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64952"/>
            <a:ext cx="3683402" cy="2448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书写</a:t>
            </a:r>
            <a:r>
              <a:rPr lang="zh-CN" altLang="en-US" dirty="0">
                <a:solidFill>
                  <a:srgbClr val="000000"/>
                </a:solidFill>
              </a:rPr>
              <a:t>整型常量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312367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/>
              <a:t>十进制整型常量</a:t>
            </a:r>
            <a:r>
              <a:rPr lang="zh-CN" altLang="en-US" dirty="0"/>
              <a:t>：</a:t>
            </a:r>
            <a:r>
              <a:rPr lang="zh-CN" altLang="zh-CN" dirty="0"/>
              <a:t>没有前缀</a:t>
            </a:r>
            <a:r>
              <a:rPr lang="zh-CN" altLang="en-US" dirty="0"/>
              <a:t>和前导</a:t>
            </a:r>
            <a:r>
              <a:rPr lang="en-US" altLang="zh-CN" dirty="0"/>
              <a:t>0</a:t>
            </a:r>
            <a:r>
              <a:rPr lang="zh-CN" altLang="zh-CN" dirty="0"/>
              <a:t>。其数码为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9</a:t>
            </a:r>
            <a:r>
              <a:rPr lang="zh-CN" altLang="zh-CN" dirty="0"/>
              <a:t>，可出现正</a:t>
            </a:r>
            <a:r>
              <a:rPr lang="en-US" altLang="zh-CN" dirty="0"/>
              <a:t>/</a:t>
            </a:r>
            <a:r>
              <a:rPr lang="zh-CN" altLang="zh-CN" dirty="0"/>
              <a:t>负号。</a:t>
            </a:r>
            <a:endParaRPr lang="en-US" altLang="zh-CN" dirty="0"/>
          </a:p>
          <a:p>
            <a:pPr marL="457200" indent="-457200" fontAlgn="ctr">
              <a:defRPr/>
            </a:pPr>
            <a:r>
              <a:rPr lang="zh-CN" altLang="zh-CN" dirty="0"/>
              <a:t>一个整型常量，默认是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zh-CN" altLang="zh-CN" dirty="0"/>
              <a:t>型的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 fontAlgn="ctr">
              <a:defRPr/>
            </a:pPr>
            <a:r>
              <a:rPr lang="zh-CN" altLang="zh-CN" dirty="0"/>
              <a:t>长整型数</a:t>
            </a:r>
            <a:r>
              <a:rPr lang="zh-CN" altLang="en-US" dirty="0"/>
              <a:t>的</a:t>
            </a:r>
            <a:r>
              <a:rPr lang="zh-CN" altLang="zh-CN" dirty="0"/>
              <a:t>后缀</a:t>
            </a:r>
            <a:r>
              <a:rPr lang="zh-CN" altLang="en-US" dirty="0"/>
              <a:t>是</a:t>
            </a:r>
            <a:r>
              <a:rPr lang="zh-CN" altLang="zh-CN" dirty="0"/>
              <a:t>“</a:t>
            </a:r>
            <a:r>
              <a:rPr lang="en-US" altLang="zh-CN" dirty="0"/>
              <a:t>L</a:t>
            </a:r>
            <a:r>
              <a:rPr lang="zh-CN" altLang="zh-CN" dirty="0"/>
              <a:t>”或“</a:t>
            </a:r>
            <a:r>
              <a:rPr lang="en-US" altLang="zh-CN" dirty="0"/>
              <a:t>l</a:t>
            </a:r>
            <a:r>
              <a:rPr lang="zh-CN" altLang="zh-CN" dirty="0"/>
              <a:t>” 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无</a:t>
            </a:r>
            <a:r>
              <a:rPr lang="zh-CN" altLang="zh-CN" dirty="0"/>
              <a:t>符号数的后缀</a:t>
            </a:r>
            <a:r>
              <a:rPr lang="zh-CN" altLang="en-US" dirty="0"/>
              <a:t>是</a:t>
            </a:r>
            <a:r>
              <a:rPr lang="zh-CN" altLang="zh-CN" dirty="0"/>
              <a:t>“</a:t>
            </a:r>
            <a:r>
              <a:rPr lang="en-US" altLang="zh-CN" dirty="0"/>
              <a:t>U</a:t>
            </a:r>
            <a:r>
              <a:rPr lang="zh-CN" altLang="zh-CN" dirty="0"/>
              <a:t>”或“</a:t>
            </a:r>
            <a:r>
              <a:rPr lang="en-US" altLang="zh-CN" dirty="0"/>
              <a:t>u</a:t>
            </a:r>
            <a:r>
              <a:rPr lang="zh-CN" altLang="zh-CN" dirty="0"/>
              <a:t>”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52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书写</a:t>
            </a:r>
            <a:r>
              <a:rPr lang="zh-CN" altLang="en-US" dirty="0">
                <a:solidFill>
                  <a:srgbClr val="000000"/>
                </a:solidFill>
              </a:rPr>
              <a:t>整型常量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312367"/>
          </a:xfrm>
        </p:spPr>
        <p:txBody>
          <a:bodyPr>
            <a:normAutofit/>
          </a:bodyPr>
          <a:lstStyle/>
          <a:p>
            <a:pPr marL="457200" indent="-457200" fontAlgn="ctr">
              <a:defRPr/>
            </a:pPr>
            <a:r>
              <a:rPr lang="zh-CN" altLang="en-US" dirty="0"/>
              <a:t>八进制整型常量：以数字</a:t>
            </a:r>
            <a:r>
              <a:rPr lang="en-US" altLang="zh-CN" dirty="0"/>
              <a:t>0</a:t>
            </a:r>
            <a:r>
              <a:rPr lang="zh-CN" altLang="en-US" dirty="0"/>
              <a:t>开头的八进制数字串。数字串中只能含有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7</a:t>
            </a:r>
            <a:r>
              <a:rPr lang="zh-CN" altLang="en-US" dirty="0"/>
              <a:t>这八个</a:t>
            </a:r>
            <a:r>
              <a:rPr lang="zh-CN" altLang="en-US" dirty="0" smtClean="0"/>
              <a:t>数字符号。</a:t>
            </a:r>
            <a:endParaRPr lang="en-US" altLang="zh-CN" dirty="0"/>
          </a:p>
          <a:p>
            <a:pPr marL="457200" indent="-457200" fontAlgn="ctr">
              <a:defRPr/>
            </a:pPr>
            <a:r>
              <a:rPr lang="zh-CN" altLang="zh-CN" dirty="0"/>
              <a:t>十六进制整型常量</a:t>
            </a:r>
            <a:r>
              <a:rPr lang="zh-CN" altLang="en-US" dirty="0"/>
              <a:t>：</a:t>
            </a:r>
            <a:r>
              <a:rPr lang="zh-CN" altLang="zh-CN" dirty="0"/>
              <a:t>以数字</a:t>
            </a:r>
            <a:r>
              <a:rPr lang="en-US" altLang="zh-CN" b="1" dirty="0">
                <a:solidFill>
                  <a:srgbClr val="FF0000"/>
                </a:solidFill>
              </a:rPr>
              <a:t>0x</a:t>
            </a:r>
            <a:r>
              <a:rPr lang="zh-CN" altLang="zh-CN" dirty="0"/>
              <a:t>或</a:t>
            </a:r>
            <a:r>
              <a:rPr lang="en-US" altLang="zh-CN" b="1" dirty="0">
                <a:solidFill>
                  <a:srgbClr val="FF0000"/>
                </a:solidFill>
              </a:rPr>
              <a:t>0X</a:t>
            </a:r>
            <a:r>
              <a:rPr lang="zh-CN" altLang="zh-CN" dirty="0"/>
              <a:t>开头的十六进制</a:t>
            </a:r>
            <a:r>
              <a:rPr lang="zh-CN" altLang="en-US" dirty="0"/>
              <a:t>数字</a:t>
            </a:r>
            <a:r>
              <a:rPr lang="zh-CN" altLang="zh-CN" dirty="0"/>
              <a:t>串。串中只能含有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9</a:t>
            </a:r>
            <a:r>
              <a:rPr lang="zh-CN" altLang="zh-CN" dirty="0"/>
              <a:t>这十个数字和ａ、ｂ、ｃ、ｄ、ｅ、ｆ（或大写的Ａ、Ｂ、Ｃ、Ｄ、Ｅ、Ｆ</a:t>
            </a:r>
            <a:r>
              <a:rPr lang="zh-CN" altLang="zh-CN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05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书</a:t>
            </a:r>
            <a:r>
              <a:rPr lang="zh-CN" altLang="en-US" dirty="0">
                <a:solidFill>
                  <a:srgbClr val="000000"/>
                </a:solidFill>
              </a:rPr>
              <a:t>写实型常量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312367"/>
          </a:xfrm>
        </p:spPr>
        <p:txBody>
          <a:bodyPr>
            <a:normAutofit/>
          </a:bodyPr>
          <a:lstStyle/>
          <a:p>
            <a:pPr marL="457200" indent="-457200" fontAlgn="ctr">
              <a:defRPr/>
            </a:pPr>
            <a:r>
              <a:rPr lang="zh-CN" altLang="zh-CN" dirty="0"/>
              <a:t>实型常量一般都作为双精度</a:t>
            </a:r>
            <a:r>
              <a:rPr lang="en-US" altLang="zh-CN" b="1" dirty="0">
                <a:solidFill>
                  <a:srgbClr val="FF0000"/>
                </a:solidFill>
              </a:rPr>
              <a:t>double</a:t>
            </a:r>
            <a:r>
              <a:rPr lang="zh-CN" altLang="zh-CN" dirty="0"/>
              <a:t>型来处理，并且只用十进制数表示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457200" indent="-457200" fontAlgn="ctr">
              <a:defRPr/>
            </a:pPr>
            <a:r>
              <a:rPr lang="zh-CN" altLang="zh-CN" dirty="0"/>
              <a:t>小数形式：它由正</a:t>
            </a:r>
            <a:r>
              <a:rPr lang="en-US" altLang="zh-CN" dirty="0"/>
              <a:t>/</a:t>
            </a:r>
            <a:r>
              <a:rPr lang="zh-CN" altLang="zh-CN" dirty="0"/>
              <a:t>负符号、整数部分、小数点及小数部分</a:t>
            </a:r>
            <a:r>
              <a:rPr lang="zh-CN" altLang="zh-CN" dirty="0" smtClean="0"/>
              <a:t>组成</a:t>
            </a:r>
            <a:r>
              <a:rPr lang="zh-CN" altLang="en-US" dirty="0" smtClean="0"/>
              <a:t>，其中小数点</a:t>
            </a:r>
            <a:r>
              <a:rPr lang="zh-CN" altLang="en-US" dirty="0"/>
              <a:t>不可</a:t>
            </a:r>
            <a:r>
              <a:rPr lang="zh-CN" altLang="en-US" dirty="0" smtClean="0"/>
              <a:t>省略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21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书</a:t>
            </a:r>
            <a:r>
              <a:rPr lang="zh-CN" altLang="en-US" dirty="0">
                <a:solidFill>
                  <a:srgbClr val="000000"/>
                </a:solidFill>
              </a:rPr>
              <a:t>写实型常量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312367"/>
          </a:xfrm>
        </p:spPr>
        <p:txBody>
          <a:bodyPr>
            <a:normAutofit/>
          </a:bodyPr>
          <a:lstStyle/>
          <a:p>
            <a:pPr marL="457200" indent="-457200" fontAlgn="ctr">
              <a:defRPr/>
            </a:pPr>
            <a:r>
              <a:rPr lang="zh-CN" altLang="zh-CN" dirty="0"/>
              <a:t>科学计数法：由十进制小数形式加上指数部分组成，形式如下：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十进制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小数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指数 或 十进制小数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指数</a:t>
            </a:r>
          </a:p>
          <a:p>
            <a:pPr>
              <a:defRPr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e</a:t>
            </a:r>
            <a:r>
              <a:rPr lang="zh-CN" altLang="zh-CN" dirty="0" smtClean="0"/>
              <a:t>或</a:t>
            </a:r>
            <a:r>
              <a:rPr lang="en-US" altLang="zh-CN" dirty="0" smtClean="0"/>
              <a:t>E</a:t>
            </a:r>
            <a:r>
              <a:rPr lang="zh-CN" altLang="zh-CN" dirty="0" smtClean="0"/>
              <a:t>前面的数字称为尾数，而</a:t>
            </a:r>
            <a:r>
              <a:rPr lang="en-US" altLang="zh-CN" dirty="0" smtClean="0"/>
              <a:t>e</a:t>
            </a:r>
            <a:r>
              <a:rPr lang="zh-CN" altLang="zh-CN" dirty="0" smtClean="0"/>
              <a:t>或</a:t>
            </a:r>
            <a:r>
              <a:rPr lang="en-US" altLang="zh-CN" dirty="0" smtClean="0"/>
              <a:t>E</a:t>
            </a:r>
            <a:r>
              <a:rPr lang="zh-CN" altLang="zh-CN" dirty="0" smtClean="0"/>
              <a:t>后面的指数必须是整数，表示</a:t>
            </a:r>
            <a:r>
              <a:rPr lang="en-US" altLang="zh-CN" dirty="0" smtClean="0"/>
              <a:t>10</a:t>
            </a:r>
            <a:r>
              <a:rPr lang="zh-CN" altLang="zh-CN" dirty="0" smtClean="0"/>
              <a:t>的幂次。</a:t>
            </a:r>
            <a:endParaRPr lang="zh-CN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9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书写</a:t>
            </a:r>
            <a:r>
              <a:rPr lang="zh-CN" altLang="en-US" dirty="0">
                <a:solidFill>
                  <a:srgbClr val="000000"/>
                </a:solidFill>
              </a:rPr>
              <a:t>字符型常量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312367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/>
              <a:t>字符常量是用</a:t>
            </a:r>
            <a:r>
              <a:rPr lang="zh-CN" altLang="zh-CN" b="1" dirty="0">
                <a:solidFill>
                  <a:srgbClr val="FF0000"/>
                </a:solidFill>
              </a:rPr>
              <a:t>单引号</a:t>
            </a:r>
            <a:r>
              <a:rPr lang="zh-CN" altLang="zh-CN" dirty="0"/>
              <a:t>括起来的一个字符</a:t>
            </a:r>
            <a:r>
              <a:rPr lang="zh-CN" altLang="en-US" dirty="0"/>
              <a:t>，</a:t>
            </a:r>
            <a:r>
              <a:rPr lang="zh-CN" altLang="zh-CN" dirty="0"/>
              <a:t>存放时是</a:t>
            </a:r>
            <a:r>
              <a:rPr lang="zh-CN" altLang="zh-CN" dirty="0" smtClean="0"/>
              <a:t>以字符</a:t>
            </a:r>
            <a:r>
              <a:rPr lang="zh-CN" altLang="zh-CN" dirty="0"/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ASCII</a:t>
            </a:r>
            <a:r>
              <a:rPr lang="zh-CN" altLang="zh-CN" dirty="0"/>
              <a:t>码</a:t>
            </a:r>
            <a:r>
              <a:rPr lang="zh-CN" altLang="zh-CN" dirty="0" smtClean="0"/>
              <a:t>值进行</a:t>
            </a:r>
            <a:r>
              <a:rPr lang="zh-CN" altLang="zh-CN" dirty="0"/>
              <a:t>存放的</a:t>
            </a:r>
            <a:r>
              <a:rPr lang="zh-CN" altLang="en-US" dirty="0"/>
              <a:t>。</a:t>
            </a:r>
            <a:endParaRPr lang="zh-CN" altLang="zh-CN" dirty="0">
              <a:solidFill>
                <a:srgbClr val="000000"/>
              </a:solidFill>
            </a:endParaRPr>
          </a:p>
          <a:p>
            <a:pPr marL="457200" indent="-457200" fontAlgn="ctr">
              <a:defRPr/>
            </a:pPr>
            <a:r>
              <a:rPr lang="zh-CN" altLang="en-US" dirty="0"/>
              <a:t>一般的字符常量：指的是大写英文字母</a:t>
            </a:r>
            <a:r>
              <a:rPr lang="en-US" altLang="zh-CN" dirty="0"/>
              <a:t>A-Z</a:t>
            </a:r>
            <a:r>
              <a:rPr lang="zh-CN" altLang="en-US" dirty="0"/>
              <a:t>，小写英文字符</a:t>
            </a:r>
            <a:r>
              <a:rPr lang="en-US" altLang="zh-CN" dirty="0"/>
              <a:t>a-z</a:t>
            </a:r>
            <a:r>
              <a:rPr lang="zh-CN" altLang="en-US" dirty="0"/>
              <a:t>，数字符号</a:t>
            </a:r>
            <a:r>
              <a:rPr lang="en-US" altLang="zh-CN" dirty="0"/>
              <a:t>0-9</a:t>
            </a:r>
            <a:r>
              <a:rPr lang="zh-CN" altLang="en-US" dirty="0"/>
              <a:t>，以及其他一些在键盘上可以直接敲击并显示的字符，这些字符常量直接用一对单引号括起来即可表示。</a:t>
            </a:r>
          </a:p>
        </p:txBody>
      </p:sp>
    </p:spTree>
    <p:extLst>
      <p:ext uri="{BB962C8B-B14F-4D97-AF65-F5344CB8AC3E}">
        <p14:creationId xmlns:p14="http://schemas.microsoft.com/office/powerpoint/2010/main" val="15749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书写</a:t>
            </a:r>
            <a:r>
              <a:rPr lang="zh-CN" altLang="en-US" dirty="0">
                <a:solidFill>
                  <a:srgbClr val="000000"/>
                </a:solidFill>
              </a:rPr>
              <a:t>字符型常量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03599"/>
            <a:ext cx="5266929" cy="3312367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/>
              <a:t>转义字符：是一种特殊的字符常量。以反斜线</a:t>
            </a:r>
            <a:r>
              <a:rPr lang="en-US" altLang="zh-CN" dirty="0"/>
              <a:t>"</a:t>
            </a:r>
            <a:r>
              <a:rPr lang="en-US" altLang="zh-CN" b="1" dirty="0">
                <a:solidFill>
                  <a:srgbClr val="FF0000"/>
                </a:solidFill>
              </a:rPr>
              <a:t>\</a:t>
            </a:r>
            <a:r>
              <a:rPr lang="en-US" altLang="zh-CN" dirty="0"/>
              <a:t>"</a:t>
            </a:r>
            <a:r>
              <a:rPr lang="zh-CN" altLang="en-US" dirty="0"/>
              <a:t>开头，后跟一个或几个字符。转义字符具有特定的含义，不同于字符原有的意义，故称“</a:t>
            </a:r>
            <a:r>
              <a:rPr lang="zh-CN" altLang="en-US" b="1" dirty="0">
                <a:solidFill>
                  <a:srgbClr val="FF0000"/>
                </a:solidFill>
              </a:rPr>
              <a:t>转义</a:t>
            </a:r>
            <a:r>
              <a:rPr lang="zh-CN" altLang="en-US" dirty="0"/>
              <a:t>”字符。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563638"/>
            <a:ext cx="2090737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5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书写</a:t>
            </a:r>
            <a:r>
              <a:rPr lang="zh-CN" altLang="en-US" dirty="0">
                <a:solidFill>
                  <a:srgbClr val="000000"/>
                </a:solidFill>
              </a:rPr>
              <a:t>字符串常量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312367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/>
              <a:t>字符串常量是由一对</a:t>
            </a:r>
            <a:r>
              <a:rPr lang="zh-CN" altLang="zh-CN" b="1" dirty="0">
                <a:solidFill>
                  <a:srgbClr val="FF0000"/>
                </a:solidFill>
              </a:rPr>
              <a:t>双引号</a:t>
            </a:r>
            <a:r>
              <a:rPr lang="zh-CN" altLang="zh-CN" dirty="0"/>
              <a:t>括起的字符序列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en-US" dirty="0"/>
              <a:t>字符串常量占的内存字节数等于字符串中有效字符数加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en-US" dirty="0" smtClean="0"/>
              <a:t>增加</a:t>
            </a:r>
            <a:r>
              <a:rPr lang="zh-CN" altLang="en-US" dirty="0"/>
              <a:t>的一个字节中存放字符‘</a:t>
            </a:r>
            <a:r>
              <a:rPr lang="en-US" altLang="zh-CN" b="1" dirty="0">
                <a:solidFill>
                  <a:srgbClr val="FF0000"/>
                </a:solidFill>
              </a:rPr>
              <a:t>\0</a:t>
            </a:r>
            <a:r>
              <a:rPr lang="en-US" altLang="zh-CN" dirty="0"/>
              <a:t>’ (ASCII</a:t>
            </a:r>
            <a:r>
              <a:rPr lang="zh-CN" altLang="en-US" dirty="0"/>
              <a:t>码为</a:t>
            </a:r>
            <a:r>
              <a:rPr lang="en-US" altLang="zh-CN" dirty="0"/>
              <a:t>0</a:t>
            </a:r>
            <a:r>
              <a:rPr lang="zh-CN" altLang="en-US" dirty="0"/>
              <a:t>，称之为空字符，这是字符串结束的标志）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083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505</Words>
  <Application>Microsoft Office PowerPoint</Application>
  <PresentationFormat>全屏显示(16:9)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书写整型常量</vt:lpstr>
      <vt:lpstr>书写整型常量</vt:lpstr>
      <vt:lpstr>书写实型常量</vt:lpstr>
      <vt:lpstr>书写实型常量</vt:lpstr>
      <vt:lpstr>书写字符型常量</vt:lpstr>
      <vt:lpstr>书写字符型常量</vt:lpstr>
      <vt:lpstr>书写字符串常量</vt:lpstr>
      <vt:lpstr>书写符号常量</vt:lpstr>
      <vt:lpstr>书写C语言的常量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97</cp:revision>
  <dcterms:created xsi:type="dcterms:W3CDTF">2017-07-02T02:55:42Z</dcterms:created>
  <dcterms:modified xsi:type="dcterms:W3CDTF">2021-03-28T22:52:14Z</dcterms:modified>
</cp:coreProperties>
</file>