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0" r:id="rId4"/>
    <p:sldId id="265" r:id="rId5"/>
    <p:sldId id="266" r:id="rId6"/>
    <p:sldId id="267" r:id="rId7"/>
    <p:sldId id="268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3600" b="1" dirty="0">
                <a:latin typeface="+mj-lt"/>
                <a:ea typeface="华文行楷" pitchFamily="2" charset="-122"/>
              </a:rPr>
              <a:t>C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语言的变量</a:t>
            </a:r>
          </a:p>
        </p:txBody>
      </p:sp>
    </p:spTree>
    <p:extLst>
      <p:ext uri="{BB962C8B-B14F-4D97-AF65-F5344CB8AC3E}">
        <p14:creationId xmlns:p14="http://schemas.microsoft.com/office/powerpoint/2010/main" val="238941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变量的定义</a:t>
            </a:r>
            <a:endParaRPr lang="en-US" altLang="zh-CN" dirty="0"/>
          </a:p>
          <a:p>
            <a:r>
              <a:rPr lang="zh-CN" altLang="en-US" smtClean="0"/>
              <a:t>掌握</a:t>
            </a:r>
            <a:r>
              <a:rPr lang="zh-CN" altLang="en-US" dirty="0"/>
              <a:t>变量初始化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</a:t>
            </a:r>
            <a:r>
              <a:rPr lang="zh-CN" altLang="en-US" dirty="0">
                <a:solidFill>
                  <a:srgbClr val="000000"/>
                </a:solidFill>
              </a:rPr>
              <a:t>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zh-CN" dirty="0"/>
              <a:t>变量是指在程序运行时其值可以改变的量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23678"/>
            <a:ext cx="3384376" cy="239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</a:t>
            </a:r>
            <a:r>
              <a:rPr lang="zh-CN" altLang="en-US" dirty="0">
                <a:solidFill>
                  <a:srgbClr val="000000"/>
                </a:solidFill>
              </a:rPr>
              <a:t>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/>
              <a:t>变量</a:t>
            </a:r>
            <a:r>
              <a:rPr lang="zh-CN" altLang="zh-CN" dirty="0"/>
              <a:t>可</a:t>
            </a:r>
            <a:r>
              <a:rPr lang="zh-CN" altLang="en-US" dirty="0"/>
              <a:t>视作</a:t>
            </a:r>
            <a:r>
              <a:rPr lang="zh-CN" altLang="zh-CN" dirty="0"/>
              <a:t>一个存储数据的容器</a:t>
            </a:r>
            <a:r>
              <a:rPr lang="zh-CN" altLang="en-US" dirty="0"/>
              <a:t>，容器大小由数据类型决定。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/>
              <a:t>程序里的每个变量都要有一个变量名，程序是通过变量名来使用变量的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 smtClean="0"/>
              <a:t>对</a:t>
            </a:r>
            <a:r>
              <a:rPr lang="zh-CN" altLang="zh-CN" dirty="0"/>
              <a:t>变量的基本操作有两个：</a:t>
            </a:r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取值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0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定义变量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定义变量</a:t>
            </a:r>
            <a:r>
              <a:rPr lang="zh-CN" altLang="zh-CN" dirty="0"/>
              <a:t>需要提供两方面的信息：变量的名字和它的类型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fontAlgn="ctr"/>
            <a:r>
              <a:rPr lang="zh-CN" altLang="zh-CN" dirty="0" smtClean="0"/>
              <a:t>其</a:t>
            </a:r>
            <a:r>
              <a:rPr lang="zh-CN" altLang="zh-CN" dirty="0"/>
              <a:t>目的是由变量的类型决定变量的存储结构，以便使</a:t>
            </a:r>
            <a:r>
              <a:rPr lang="en-US" altLang="zh-CN" dirty="0"/>
              <a:t>C</a:t>
            </a:r>
            <a:r>
              <a:rPr lang="zh-CN" altLang="zh-CN" dirty="0"/>
              <a:t>语言的编译程序为所定义的变量分配存储空间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80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定义变量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224135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变量</a:t>
            </a:r>
            <a:r>
              <a:rPr lang="zh-CN" altLang="zh-CN" dirty="0"/>
              <a:t>定义形式如下：</a:t>
            </a:r>
          </a:p>
          <a:p>
            <a:pPr marL="0" indent="0" fontAlgn="ctr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说明符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变量名表；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9742"/>
            <a:ext cx="7162683" cy="15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1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初始化变量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410944" cy="3312367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在定义变量的同时可以给变量赋初值，这称之为“</a:t>
            </a:r>
            <a:r>
              <a:rPr lang="zh-CN" altLang="zh-CN" b="1" dirty="0">
                <a:solidFill>
                  <a:srgbClr val="FF0000"/>
                </a:solidFill>
              </a:rPr>
              <a:t>初始化</a:t>
            </a:r>
            <a:r>
              <a:rPr lang="zh-CN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 smtClean="0"/>
              <a:t>即使同值的初始化也要分开写。</a:t>
            </a:r>
            <a:endParaRPr lang="en-US" altLang="zh-CN" dirty="0"/>
          </a:p>
          <a:p>
            <a:pPr fontAlgn="ctr"/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   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 = 3, b = 3;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191</Words>
  <Application>Microsoft Office PowerPoint</Application>
  <PresentationFormat>全屏显示(16:9)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认识变量</vt:lpstr>
      <vt:lpstr>认识变量</vt:lpstr>
      <vt:lpstr>定义变量</vt:lpstr>
      <vt:lpstr>定义变量</vt:lpstr>
      <vt:lpstr>初始化变量</vt:lpstr>
      <vt:lpstr>定义C语言的变量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104</cp:revision>
  <dcterms:created xsi:type="dcterms:W3CDTF">2017-07-02T02:55:42Z</dcterms:created>
  <dcterms:modified xsi:type="dcterms:W3CDTF">2021-03-28T22:53:35Z</dcterms:modified>
</cp:coreProperties>
</file>