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9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64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3" autoAdjust="0"/>
    <p:restoredTop sz="94660"/>
  </p:normalViewPr>
  <p:slideViewPr>
    <p:cSldViewPr>
      <p:cViewPr varScale="1">
        <p:scale>
          <a:sx n="110" d="100"/>
          <a:sy n="110" d="100"/>
        </p:scale>
        <p:origin x="78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AF5174-E598-4014-8FFA-AC0E319F4ED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1" csCatId="accent1" phldr="1"/>
      <dgm:spPr/>
    </dgm:pt>
    <dgm:pt modelId="{EE8A3C11-98F0-4AAF-9292-552A1F33B78C}">
      <dgm:prSet phldrT="[文本]" custT="1"/>
      <dgm:spPr/>
      <dgm:t>
        <a:bodyPr/>
        <a:lstStyle/>
        <a:p>
          <a:r>
            <a:rPr lang="en-US" altLang="zh-CN" sz="2000" dirty="0" smtClean="0"/>
            <a:t>double</a:t>
          </a:r>
          <a:endParaRPr lang="zh-CN" altLang="en-US" sz="2000" dirty="0"/>
        </a:p>
      </dgm:t>
    </dgm:pt>
    <dgm:pt modelId="{722C55E3-A700-438B-AC9B-B939E452DF3C}" type="parTrans" cxnId="{506EA770-A2CE-4D69-855B-6CDE8BB2AF2E}">
      <dgm:prSet/>
      <dgm:spPr/>
      <dgm:t>
        <a:bodyPr/>
        <a:lstStyle/>
        <a:p>
          <a:endParaRPr lang="zh-CN" altLang="en-US" sz="2000"/>
        </a:p>
      </dgm:t>
    </dgm:pt>
    <dgm:pt modelId="{24FC0229-9938-4474-94D3-91C90D6BA147}" type="sibTrans" cxnId="{506EA770-A2CE-4D69-855B-6CDE8BB2AF2E}">
      <dgm:prSet/>
      <dgm:spPr/>
      <dgm:t>
        <a:bodyPr/>
        <a:lstStyle/>
        <a:p>
          <a:endParaRPr lang="zh-CN" altLang="en-US" sz="2000"/>
        </a:p>
      </dgm:t>
    </dgm:pt>
    <dgm:pt modelId="{3B2FDB3D-2C39-40A8-920F-AC2D0E1A3A03}">
      <dgm:prSet phldrT="[文本]" custT="1"/>
      <dgm:spPr/>
      <dgm:t>
        <a:bodyPr/>
        <a:lstStyle/>
        <a:p>
          <a:r>
            <a:rPr lang="en-US" altLang="zh-CN" sz="2000" dirty="0" smtClean="0"/>
            <a:t>long</a:t>
          </a:r>
          <a:endParaRPr lang="zh-CN" altLang="en-US" sz="2000" dirty="0"/>
        </a:p>
      </dgm:t>
    </dgm:pt>
    <dgm:pt modelId="{CEB6C26D-87F4-4494-AEF4-1A392BE9207F}" type="parTrans" cxnId="{D8973D55-8302-4159-AE20-800B3FAC7366}">
      <dgm:prSet/>
      <dgm:spPr/>
      <dgm:t>
        <a:bodyPr/>
        <a:lstStyle/>
        <a:p>
          <a:endParaRPr lang="zh-CN" altLang="en-US" sz="2000"/>
        </a:p>
      </dgm:t>
    </dgm:pt>
    <dgm:pt modelId="{45F37FD9-5F68-4D31-A83C-F1D87C4545E7}" type="sibTrans" cxnId="{D8973D55-8302-4159-AE20-800B3FAC7366}">
      <dgm:prSet/>
      <dgm:spPr/>
      <dgm:t>
        <a:bodyPr/>
        <a:lstStyle/>
        <a:p>
          <a:endParaRPr lang="zh-CN" altLang="en-US" sz="2000"/>
        </a:p>
      </dgm:t>
    </dgm:pt>
    <dgm:pt modelId="{C5EB2085-1765-480A-AE1D-B50771E2DA66}">
      <dgm:prSet custT="1"/>
      <dgm:spPr/>
      <dgm:t>
        <a:bodyPr/>
        <a:lstStyle/>
        <a:p>
          <a:r>
            <a:rPr lang="en-US" altLang="zh-CN" sz="2000" dirty="0" smtClean="0"/>
            <a:t>unsigned</a:t>
          </a:r>
          <a:endParaRPr lang="zh-CN" altLang="en-US" sz="2000" dirty="0"/>
        </a:p>
      </dgm:t>
    </dgm:pt>
    <dgm:pt modelId="{D5CE20C0-5818-4F50-9626-5C48760E2E18}" type="parTrans" cxnId="{ACCF4B9C-9447-4B36-AE68-A6A7C8680363}">
      <dgm:prSet/>
      <dgm:spPr/>
      <dgm:t>
        <a:bodyPr/>
        <a:lstStyle/>
        <a:p>
          <a:endParaRPr lang="zh-CN" altLang="en-US" sz="2000"/>
        </a:p>
      </dgm:t>
    </dgm:pt>
    <dgm:pt modelId="{3DBB0C24-67BB-4764-B6CE-BB7125C2C9D2}" type="sibTrans" cxnId="{ACCF4B9C-9447-4B36-AE68-A6A7C8680363}">
      <dgm:prSet/>
      <dgm:spPr/>
      <dgm:t>
        <a:bodyPr/>
        <a:lstStyle/>
        <a:p>
          <a:endParaRPr lang="zh-CN" altLang="en-US" sz="2000"/>
        </a:p>
      </dgm:t>
    </dgm:pt>
    <dgm:pt modelId="{161CC502-01BF-4555-A959-5F8C2ECB8BDF}">
      <dgm:prSet custT="1"/>
      <dgm:spPr/>
      <dgm:t>
        <a:bodyPr/>
        <a:lstStyle/>
        <a:p>
          <a:r>
            <a:rPr lang="en-US" altLang="zh-CN" sz="2000" dirty="0" err="1" smtClean="0"/>
            <a:t>int</a:t>
          </a:r>
          <a:endParaRPr lang="zh-CN" altLang="en-US" sz="2000" dirty="0"/>
        </a:p>
      </dgm:t>
    </dgm:pt>
    <dgm:pt modelId="{9BA0D9E4-ADF2-418C-BD44-A5ED9246820F}" type="parTrans" cxnId="{EF3A82D9-4D7F-4DF8-9589-F7F1FB1B9992}">
      <dgm:prSet/>
      <dgm:spPr/>
      <dgm:t>
        <a:bodyPr/>
        <a:lstStyle/>
        <a:p>
          <a:endParaRPr lang="zh-CN" altLang="en-US" sz="2000"/>
        </a:p>
      </dgm:t>
    </dgm:pt>
    <dgm:pt modelId="{9CA42375-2920-4BD3-BADC-6A09594C446C}" type="sibTrans" cxnId="{EF3A82D9-4D7F-4DF8-9589-F7F1FB1B9992}">
      <dgm:prSet/>
      <dgm:spPr/>
      <dgm:t>
        <a:bodyPr/>
        <a:lstStyle/>
        <a:p>
          <a:endParaRPr lang="zh-CN" altLang="en-US" sz="2000"/>
        </a:p>
      </dgm:t>
    </dgm:pt>
    <dgm:pt modelId="{21D71149-1999-4C42-919D-A6932DA81D7D}">
      <dgm:prSet custT="1"/>
      <dgm:spPr/>
      <dgm:t>
        <a:bodyPr/>
        <a:lstStyle/>
        <a:p>
          <a:r>
            <a:rPr lang="en-US" altLang="zh-CN" sz="2000" dirty="0" smtClean="0"/>
            <a:t>Char/shot</a:t>
          </a:r>
          <a:endParaRPr lang="zh-CN" altLang="en-US" sz="2000" dirty="0"/>
        </a:p>
      </dgm:t>
    </dgm:pt>
    <dgm:pt modelId="{38A2B9D5-00D1-4F94-A8E5-5F76F67FF570}" type="parTrans" cxnId="{E680755A-652F-4408-8650-EF53B2D5C3F0}">
      <dgm:prSet/>
      <dgm:spPr/>
      <dgm:t>
        <a:bodyPr/>
        <a:lstStyle/>
        <a:p>
          <a:endParaRPr lang="zh-CN" altLang="en-US" sz="2000"/>
        </a:p>
      </dgm:t>
    </dgm:pt>
    <dgm:pt modelId="{A2806588-D5EA-44E9-A28C-3308D81777D4}" type="sibTrans" cxnId="{E680755A-652F-4408-8650-EF53B2D5C3F0}">
      <dgm:prSet/>
      <dgm:spPr/>
      <dgm:t>
        <a:bodyPr/>
        <a:lstStyle/>
        <a:p>
          <a:endParaRPr lang="zh-CN" altLang="en-US" sz="2000"/>
        </a:p>
      </dgm:t>
    </dgm:pt>
    <dgm:pt modelId="{60CD3423-9FB4-4C4A-9B27-C1D2A25AF698}" type="pres">
      <dgm:prSet presAssocID="{8FAF5174-E598-4014-8FFA-AC0E319F4EDA}" presName="rootnode" presStyleCnt="0">
        <dgm:presLayoutVars>
          <dgm:chMax/>
          <dgm:chPref/>
          <dgm:dir/>
          <dgm:animLvl val="lvl"/>
        </dgm:presLayoutVars>
      </dgm:prSet>
      <dgm:spPr/>
    </dgm:pt>
    <dgm:pt modelId="{1FB09B70-65DC-489E-B082-5D703ED683C6}" type="pres">
      <dgm:prSet presAssocID="{EE8A3C11-98F0-4AAF-9292-552A1F33B78C}" presName="composite" presStyleCnt="0"/>
      <dgm:spPr/>
    </dgm:pt>
    <dgm:pt modelId="{764F9C23-626A-42B3-B467-E5C6481E5172}" type="pres">
      <dgm:prSet presAssocID="{EE8A3C11-98F0-4AAF-9292-552A1F33B78C}" presName="bentUpArrow1" presStyleLbl="alignImgPlace1" presStyleIdx="0" presStyleCnt="4" custAng="16200000" custFlipHor="1"/>
      <dgm:spPr/>
    </dgm:pt>
    <dgm:pt modelId="{53A2AD4C-4E96-4A2E-81E1-111B0EBE8883}" type="pres">
      <dgm:prSet presAssocID="{EE8A3C11-98F0-4AAF-9292-552A1F33B78C}" presName="ParentText" presStyleLbl="node1" presStyleIdx="0" presStyleCnt="5" custScaleX="207933" custLinFactNeighborX="3014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53BD5F-E6F5-46CE-B1F7-4159CAB22697}" type="pres">
      <dgm:prSet presAssocID="{EE8A3C11-98F0-4AAF-9292-552A1F33B78C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642AC25F-2FB9-4FCD-8C14-A8F609AD271F}" type="pres">
      <dgm:prSet presAssocID="{24FC0229-9938-4474-94D3-91C90D6BA147}" presName="sibTrans" presStyleCnt="0"/>
      <dgm:spPr/>
    </dgm:pt>
    <dgm:pt modelId="{94241B22-2E4C-4C71-998B-EC348B517AC6}" type="pres">
      <dgm:prSet presAssocID="{3B2FDB3D-2C39-40A8-920F-AC2D0E1A3A03}" presName="composite" presStyleCnt="0"/>
      <dgm:spPr/>
    </dgm:pt>
    <dgm:pt modelId="{4FB1E5EC-BD24-490A-AFE6-88204D0C5125}" type="pres">
      <dgm:prSet presAssocID="{3B2FDB3D-2C39-40A8-920F-AC2D0E1A3A03}" presName="bentUpArrow1" presStyleLbl="alignImgPlace1" presStyleIdx="1" presStyleCnt="4" custAng="16200000" custFlipHor="1"/>
      <dgm:spPr/>
    </dgm:pt>
    <dgm:pt modelId="{F3DBB9B7-C323-46D5-8BE9-2664638835AA}" type="pres">
      <dgm:prSet presAssocID="{3B2FDB3D-2C39-40A8-920F-AC2D0E1A3A03}" presName="ParentText" presStyleLbl="node1" presStyleIdx="1" presStyleCnt="5" custScaleX="20793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E9AA74-3E58-49ED-8FC6-F554FFD9B968}" type="pres">
      <dgm:prSet presAssocID="{3B2FDB3D-2C39-40A8-920F-AC2D0E1A3A03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0CD19B0D-938D-451F-9DBB-60FB791BC485}" type="pres">
      <dgm:prSet presAssocID="{45F37FD9-5F68-4D31-A83C-F1D87C4545E7}" presName="sibTrans" presStyleCnt="0"/>
      <dgm:spPr/>
    </dgm:pt>
    <dgm:pt modelId="{32A317A9-8CAD-41DB-8FA1-2CCBAFF8A490}" type="pres">
      <dgm:prSet presAssocID="{C5EB2085-1765-480A-AE1D-B50771E2DA66}" presName="composite" presStyleCnt="0"/>
      <dgm:spPr/>
    </dgm:pt>
    <dgm:pt modelId="{EF947401-01C1-4BAE-80DB-887C08E7D58A}" type="pres">
      <dgm:prSet presAssocID="{C5EB2085-1765-480A-AE1D-B50771E2DA66}" presName="bentUpArrow1" presStyleLbl="alignImgPlace1" presStyleIdx="2" presStyleCnt="4" custAng="16200000" custFlipHor="1"/>
      <dgm:spPr/>
    </dgm:pt>
    <dgm:pt modelId="{1FE44CF4-E826-4FC3-BAE8-68A90F6276DA}" type="pres">
      <dgm:prSet presAssocID="{C5EB2085-1765-480A-AE1D-B50771E2DA66}" presName="ParentText" presStyleLbl="node1" presStyleIdx="2" presStyleCnt="5" custScaleX="20793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E11EB4-51AD-4A64-B668-10FEF2B1BF09}" type="pres">
      <dgm:prSet presAssocID="{C5EB2085-1765-480A-AE1D-B50771E2DA66}" presName="ChildText" presStyleLbl="revTx" presStyleIdx="2" presStyleCnt="4" custScaleX="285896">
        <dgm:presLayoutVars>
          <dgm:chMax val="0"/>
          <dgm:chPref val="0"/>
          <dgm:bulletEnabled val="1"/>
        </dgm:presLayoutVars>
      </dgm:prSet>
      <dgm:spPr/>
    </dgm:pt>
    <dgm:pt modelId="{1A014C0B-812D-4710-B803-7250D241BFFA}" type="pres">
      <dgm:prSet presAssocID="{3DBB0C24-67BB-4764-B6CE-BB7125C2C9D2}" presName="sibTrans" presStyleCnt="0"/>
      <dgm:spPr/>
    </dgm:pt>
    <dgm:pt modelId="{1BB92BF2-3686-4B13-90D2-B8AE63E1B11B}" type="pres">
      <dgm:prSet presAssocID="{161CC502-01BF-4555-A959-5F8C2ECB8BDF}" presName="composite" presStyleCnt="0"/>
      <dgm:spPr/>
    </dgm:pt>
    <dgm:pt modelId="{616619F3-408B-42CB-8AA9-C958151BD7A2}" type="pres">
      <dgm:prSet presAssocID="{161CC502-01BF-4555-A959-5F8C2ECB8BDF}" presName="bentUpArrow1" presStyleLbl="alignImgPlace1" presStyleIdx="3" presStyleCnt="4" custAng="16200000" custFlipHor="1"/>
      <dgm:spPr/>
    </dgm:pt>
    <dgm:pt modelId="{E3152941-AE5D-487C-A7CB-45B1EA46C03B}" type="pres">
      <dgm:prSet presAssocID="{161CC502-01BF-4555-A959-5F8C2ECB8BDF}" presName="ParentText" presStyleLbl="node1" presStyleIdx="3" presStyleCnt="5" custScaleX="20793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4C436C-426F-433C-BF86-C47CF37CC0EF}" type="pres">
      <dgm:prSet presAssocID="{161CC502-01BF-4555-A959-5F8C2ECB8BDF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8657E7D2-A2B1-4038-A660-8BF2964C1DAF}" type="pres">
      <dgm:prSet presAssocID="{9CA42375-2920-4BD3-BADC-6A09594C446C}" presName="sibTrans" presStyleCnt="0"/>
      <dgm:spPr/>
    </dgm:pt>
    <dgm:pt modelId="{A8D14A7A-DB88-433B-B3E1-BE65E7AF108B}" type="pres">
      <dgm:prSet presAssocID="{21D71149-1999-4C42-919D-A6932DA81D7D}" presName="composite" presStyleCnt="0"/>
      <dgm:spPr/>
    </dgm:pt>
    <dgm:pt modelId="{05F887B9-831D-4CDA-A70C-86C6918A5895}" type="pres">
      <dgm:prSet presAssocID="{21D71149-1999-4C42-919D-A6932DA81D7D}" presName="ParentText" presStyleLbl="node1" presStyleIdx="4" presStyleCnt="5" custScaleX="20793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973D55-8302-4159-AE20-800B3FAC7366}" srcId="{8FAF5174-E598-4014-8FFA-AC0E319F4EDA}" destId="{3B2FDB3D-2C39-40A8-920F-AC2D0E1A3A03}" srcOrd="1" destOrd="0" parTransId="{CEB6C26D-87F4-4494-AEF4-1A392BE9207F}" sibTransId="{45F37FD9-5F68-4D31-A83C-F1D87C4545E7}"/>
    <dgm:cxn modelId="{86830689-6BA9-4AF2-BC55-AAE5A41D74AD}" type="presOf" srcId="{C5EB2085-1765-480A-AE1D-B50771E2DA66}" destId="{1FE44CF4-E826-4FC3-BAE8-68A90F6276DA}" srcOrd="0" destOrd="0" presId="urn:microsoft.com/office/officeart/2005/8/layout/StepDownProcess"/>
    <dgm:cxn modelId="{506EA770-A2CE-4D69-855B-6CDE8BB2AF2E}" srcId="{8FAF5174-E598-4014-8FFA-AC0E319F4EDA}" destId="{EE8A3C11-98F0-4AAF-9292-552A1F33B78C}" srcOrd="0" destOrd="0" parTransId="{722C55E3-A700-438B-AC9B-B939E452DF3C}" sibTransId="{24FC0229-9938-4474-94D3-91C90D6BA147}"/>
    <dgm:cxn modelId="{358F7EC8-735E-4358-943A-5E4DD47FC615}" type="presOf" srcId="{3B2FDB3D-2C39-40A8-920F-AC2D0E1A3A03}" destId="{F3DBB9B7-C323-46D5-8BE9-2664638835AA}" srcOrd="0" destOrd="0" presId="urn:microsoft.com/office/officeart/2005/8/layout/StepDownProcess"/>
    <dgm:cxn modelId="{38EAE542-ACF4-4B6E-B986-E37EDB14EB78}" type="presOf" srcId="{161CC502-01BF-4555-A959-5F8C2ECB8BDF}" destId="{E3152941-AE5D-487C-A7CB-45B1EA46C03B}" srcOrd="0" destOrd="0" presId="urn:microsoft.com/office/officeart/2005/8/layout/StepDownProcess"/>
    <dgm:cxn modelId="{8EC649CE-FEBD-4D5B-AC89-C807F45207C0}" type="presOf" srcId="{8FAF5174-E598-4014-8FFA-AC0E319F4EDA}" destId="{60CD3423-9FB4-4C4A-9B27-C1D2A25AF698}" srcOrd="0" destOrd="0" presId="urn:microsoft.com/office/officeart/2005/8/layout/StepDownProcess"/>
    <dgm:cxn modelId="{ACCF4B9C-9447-4B36-AE68-A6A7C8680363}" srcId="{8FAF5174-E598-4014-8FFA-AC0E319F4EDA}" destId="{C5EB2085-1765-480A-AE1D-B50771E2DA66}" srcOrd="2" destOrd="0" parTransId="{D5CE20C0-5818-4F50-9626-5C48760E2E18}" sibTransId="{3DBB0C24-67BB-4764-B6CE-BB7125C2C9D2}"/>
    <dgm:cxn modelId="{33888616-D6EE-48BD-A72B-ED0FA2B1D10C}" type="presOf" srcId="{21D71149-1999-4C42-919D-A6932DA81D7D}" destId="{05F887B9-831D-4CDA-A70C-86C6918A5895}" srcOrd="0" destOrd="0" presId="urn:microsoft.com/office/officeart/2005/8/layout/StepDownProcess"/>
    <dgm:cxn modelId="{A0524C30-706E-4153-9973-978C4C654DEF}" type="presOf" srcId="{EE8A3C11-98F0-4AAF-9292-552A1F33B78C}" destId="{53A2AD4C-4E96-4A2E-81E1-111B0EBE8883}" srcOrd="0" destOrd="0" presId="urn:microsoft.com/office/officeart/2005/8/layout/StepDownProcess"/>
    <dgm:cxn modelId="{E680755A-652F-4408-8650-EF53B2D5C3F0}" srcId="{8FAF5174-E598-4014-8FFA-AC0E319F4EDA}" destId="{21D71149-1999-4C42-919D-A6932DA81D7D}" srcOrd="4" destOrd="0" parTransId="{38A2B9D5-00D1-4F94-A8E5-5F76F67FF570}" sibTransId="{A2806588-D5EA-44E9-A28C-3308D81777D4}"/>
    <dgm:cxn modelId="{EF3A82D9-4D7F-4DF8-9589-F7F1FB1B9992}" srcId="{8FAF5174-E598-4014-8FFA-AC0E319F4EDA}" destId="{161CC502-01BF-4555-A959-5F8C2ECB8BDF}" srcOrd="3" destOrd="0" parTransId="{9BA0D9E4-ADF2-418C-BD44-A5ED9246820F}" sibTransId="{9CA42375-2920-4BD3-BADC-6A09594C446C}"/>
    <dgm:cxn modelId="{FA4598F6-4990-4EA8-9061-FB58CC599596}" type="presParOf" srcId="{60CD3423-9FB4-4C4A-9B27-C1D2A25AF698}" destId="{1FB09B70-65DC-489E-B082-5D703ED683C6}" srcOrd="0" destOrd="0" presId="urn:microsoft.com/office/officeart/2005/8/layout/StepDownProcess"/>
    <dgm:cxn modelId="{E6ED7BF1-32BB-4CA0-B55E-5AB2C685C7D7}" type="presParOf" srcId="{1FB09B70-65DC-489E-B082-5D703ED683C6}" destId="{764F9C23-626A-42B3-B467-E5C6481E5172}" srcOrd="0" destOrd="0" presId="urn:microsoft.com/office/officeart/2005/8/layout/StepDownProcess"/>
    <dgm:cxn modelId="{99189393-64C2-43CD-86A0-2F94A1A96C49}" type="presParOf" srcId="{1FB09B70-65DC-489E-B082-5D703ED683C6}" destId="{53A2AD4C-4E96-4A2E-81E1-111B0EBE8883}" srcOrd="1" destOrd="0" presId="urn:microsoft.com/office/officeart/2005/8/layout/StepDownProcess"/>
    <dgm:cxn modelId="{1D550660-CFEC-4756-A86F-E6C4ED95B7A3}" type="presParOf" srcId="{1FB09B70-65DC-489E-B082-5D703ED683C6}" destId="{3153BD5F-E6F5-46CE-B1F7-4159CAB22697}" srcOrd="2" destOrd="0" presId="urn:microsoft.com/office/officeart/2005/8/layout/StepDownProcess"/>
    <dgm:cxn modelId="{517777BA-8293-45AD-9E2D-1729BE2B5BD3}" type="presParOf" srcId="{60CD3423-9FB4-4C4A-9B27-C1D2A25AF698}" destId="{642AC25F-2FB9-4FCD-8C14-A8F609AD271F}" srcOrd="1" destOrd="0" presId="urn:microsoft.com/office/officeart/2005/8/layout/StepDownProcess"/>
    <dgm:cxn modelId="{297CAF27-A4B0-4887-98EA-5F28C695A521}" type="presParOf" srcId="{60CD3423-9FB4-4C4A-9B27-C1D2A25AF698}" destId="{94241B22-2E4C-4C71-998B-EC348B517AC6}" srcOrd="2" destOrd="0" presId="urn:microsoft.com/office/officeart/2005/8/layout/StepDownProcess"/>
    <dgm:cxn modelId="{FF8F031E-97D8-49CB-9BF7-78F5A8E44124}" type="presParOf" srcId="{94241B22-2E4C-4C71-998B-EC348B517AC6}" destId="{4FB1E5EC-BD24-490A-AFE6-88204D0C5125}" srcOrd="0" destOrd="0" presId="urn:microsoft.com/office/officeart/2005/8/layout/StepDownProcess"/>
    <dgm:cxn modelId="{F0899118-399F-445F-A3C7-2D63D9BEB71B}" type="presParOf" srcId="{94241B22-2E4C-4C71-998B-EC348B517AC6}" destId="{F3DBB9B7-C323-46D5-8BE9-2664638835AA}" srcOrd="1" destOrd="0" presId="urn:microsoft.com/office/officeart/2005/8/layout/StepDownProcess"/>
    <dgm:cxn modelId="{3264E906-9DF5-4E0A-9EDE-7DEB9120F643}" type="presParOf" srcId="{94241B22-2E4C-4C71-998B-EC348B517AC6}" destId="{98E9AA74-3E58-49ED-8FC6-F554FFD9B968}" srcOrd="2" destOrd="0" presId="urn:microsoft.com/office/officeart/2005/8/layout/StepDownProcess"/>
    <dgm:cxn modelId="{9DCDFEF2-C73B-4C65-BE5C-41744BE564A5}" type="presParOf" srcId="{60CD3423-9FB4-4C4A-9B27-C1D2A25AF698}" destId="{0CD19B0D-938D-451F-9DBB-60FB791BC485}" srcOrd="3" destOrd="0" presId="urn:microsoft.com/office/officeart/2005/8/layout/StepDownProcess"/>
    <dgm:cxn modelId="{E69F470A-CFBB-40D4-8EB1-2F7370FAD2A6}" type="presParOf" srcId="{60CD3423-9FB4-4C4A-9B27-C1D2A25AF698}" destId="{32A317A9-8CAD-41DB-8FA1-2CCBAFF8A490}" srcOrd="4" destOrd="0" presId="urn:microsoft.com/office/officeart/2005/8/layout/StepDownProcess"/>
    <dgm:cxn modelId="{B1B0C294-53C6-420A-AB56-C642D4F46D39}" type="presParOf" srcId="{32A317A9-8CAD-41DB-8FA1-2CCBAFF8A490}" destId="{EF947401-01C1-4BAE-80DB-887C08E7D58A}" srcOrd="0" destOrd="0" presId="urn:microsoft.com/office/officeart/2005/8/layout/StepDownProcess"/>
    <dgm:cxn modelId="{3EEF1F47-68B8-4026-A70D-0E482E4C816C}" type="presParOf" srcId="{32A317A9-8CAD-41DB-8FA1-2CCBAFF8A490}" destId="{1FE44CF4-E826-4FC3-BAE8-68A90F6276DA}" srcOrd="1" destOrd="0" presId="urn:microsoft.com/office/officeart/2005/8/layout/StepDownProcess"/>
    <dgm:cxn modelId="{1B29ADEE-9319-477E-B713-794820CEB3F2}" type="presParOf" srcId="{32A317A9-8CAD-41DB-8FA1-2CCBAFF8A490}" destId="{23E11EB4-51AD-4A64-B668-10FEF2B1BF09}" srcOrd="2" destOrd="0" presId="urn:microsoft.com/office/officeart/2005/8/layout/StepDownProcess"/>
    <dgm:cxn modelId="{005FF255-0B67-4130-BECD-653692E1E5D6}" type="presParOf" srcId="{60CD3423-9FB4-4C4A-9B27-C1D2A25AF698}" destId="{1A014C0B-812D-4710-B803-7250D241BFFA}" srcOrd="5" destOrd="0" presId="urn:microsoft.com/office/officeart/2005/8/layout/StepDownProcess"/>
    <dgm:cxn modelId="{58F6138B-6785-4591-BD86-7C59B5249CC8}" type="presParOf" srcId="{60CD3423-9FB4-4C4A-9B27-C1D2A25AF698}" destId="{1BB92BF2-3686-4B13-90D2-B8AE63E1B11B}" srcOrd="6" destOrd="0" presId="urn:microsoft.com/office/officeart/2005/8/layout/StepDownProcess"/>
    <dgm:cxn modelId="{4700DD3C-659F-4165-916F-09E4D862BB81}" type="presParOf" srcId="{1BB92BF2-3686-4B13-90D2-B8AE63E1B11B}" destId="{616619F3-408B-42CB-8AA9-C958151BD7A2}" srcOrd="0" destOrd="0" presId="urn:microsoft.com/office/officeart/2005/8/layout/StepDownProcess"/>
    <dgm:cxn modelId="{0C4AA2F2-1DE5-4B32-934D-4309C0CAABAD}" type="presParOf" srcId="{1BB92BF2-3686-4B13-90D2-B8AE63E1B11B}" destId="{E3152941-AE5D-487C-A7CB-45B1EA46C03B}" srcOrd="1" destOrd="0" presId="urn:microsoft.com/office/officeart/2005/8/layout/StepDownProcess"/>
    <dgm:cxn modelId="{3E5E1F18-0542-4FC8-9D03-1C5A31979FFF}" type="presParOf" srcId="{1BB92BF2-3686-4B13-90D2-B8AE63E1B11B}" destId="{CB4C436C-426F-433C-BF86-C47CF37CC0EF}" srcOrd="2" destOrd="0" presId="urn:microsoft.com/office/officeart/2005/8/layout/StepDownProcess"/>
    <dgm:cxn modelId="{AD299F85-9A6F-40DB-9A67-274B938C3854}" type="presParOf" srcId="{60CD3423-9FB4-4C4A-9B27-C1D2A25AF698}" destId="{8657E7D2-A2B1-4038-A660-8BF2964C1DAF}" srcOrd="7" destOrd="0" presId="urn:microsoft.com/office/officeart/2005/8/layout/StepDownProcess"/>
    <dgm:cxn modelId="{20667E7B-A169-4C9B-8458-58C655E503EC}" type="presParOf" srcId="{60CD3423-9FB4-4C4A-9B27-C1D2A25AF698}" destId="{A8D14A7A-DB88-433B-B3E1-BE65E7AF108B}" srcOrd="8" destOrd="0" presId="urn:microsoft.com/office/officeart/2005/8/layout/StepDownProcess"/>
    <dgm:cxn modelId="{CEE1891F-98B8-4210-BE5A-7C6C0C3ACBB4}" type="presParOf" srcId="{A8D14A7A-DB88-433B-B3E1-BE65E7AF108B}" destId="{05F887B9-831D-4CDA-A70C-86C6918A589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517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6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5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1588"/>
            <a:ext cx="9144000" cy="5145088"/>
            <a:chOff x="0" y="-1588"/>
            <a:chExt cx="9144000" cy="5145088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588"/>
              <a:ext cx="9144000" cy="5145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 userDrawn="1"/>
          </p:nvSpPr>
          <p:spPr>
            <a:xfrm>
              <a:off x="919047" y="4719357"/>
              <a:ext cx="2880320" cy="28803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C</a:t>
              </a:r>
              <a:r>
                <a:rPr lang="zh-CN" altLang="en-US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语言程序设计</a:t>
              </a:r>
              <a:endParaRPr lang="zh-CN" altLang="en-US" sz="2400" b="1" spc="200" baseline="0" dirty="0">
                <a:solidFill>
                  <a:schemeClr val="bg1">
                    <a:lumMod val="8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576064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2880319"/>
          </a:xfr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7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4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9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47285" y="2316817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tx2">
                    <a:lumMod val="50000"/>
                  </a:schemeClr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4800" dirty="0" smtClean="0">
                <a:solidFill>
                  <a:schemeClr val="tx2">
                    <a:lumMod val="50000"/>
                  </a:schemeClr>
                </a:solidFill>
                <a:latin typeface="隶书" pitchFamily="49" charset="-122"/>
                <a:ea typeface="隶书" pitchFamily="49" charset="-122"/>
              </a:rPr>
              <a:t>语言程序设计</a:t>
            </a:r>
            <a:endParaRPr lang="zh-CN" altLang="en-US" sz="4800" dirty="0">
              <a:solidFill>
                <a:schemeClr val="tx2">
                  <a:lumMod val="50000"/>
                </a:schemeClr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84466" y="3354546"/>
            <a:ext cx="6287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计算算术表达式</a:t>
            </a:r>
          </a:p>
        </p:txBody>
      </p:sp>
    </p:spTree>
    <p:extLst>
      <p:ext uri="{BB962C8B-B14F-4D97-AF65-F5344CB8AC3E}">
        <p14:creationId xmlns:p14="http://schemas.microsoft.com/office/powerpoint/2010/main" val="3073520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计算算术表达式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9582"/>
            <a:ext cx="29146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63638"/>
            <a:ext cx="50546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94" y="2571750"/>
            <a:ext cx="26035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9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认识</a:t>
            </a:r>
            <a:r>
              <a:rPr lang="zh-CN" altLang="en-US" dirty="0"/>
              <a:t>算术运算符</a:t>
            </a:r>
            <a:endParaRPr lang="en-US" altLang="zh-CN" dirty="0"/>
          </a:p>
          <a:p>
            <a:r>
              <a:rPr lang="zh-CN" altLang="en-US" dirty="0" smtClean="0"/>
              <a:t>掌握</a:t>
            </a:r>
            <a:r>
              <a:rPr lang="zh-CN" altLang="en-US" dirty="0"/>
              <a:t>运算规则</a:t>
            </a:r>
            <a:endParaRPr lang="en-US" altLang="zh-CN" dirty="0"/>
          </a:p>
          <a:p>
            <a:r>
              <a:rPr lang="zh-CN" altLang="en-US" dirty="0" smtClean="0"/>
              <a:t>掌握</a:t>
            </a:r>
            <a:r>
              <a:rPr lang="zh-CN" altLang="en-US" dirty="0"/>
              <a:t>自动类型转换和强制类型转换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07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一、</a:t>
            </a:r>
            <a:r>
              <a:rPr lang="zh-CN" altLang="en-US" dirty="0" smtClean="0">
                <a:solidFill>
                  <a:srgbClr val="000000"/>
                </a:solidFill>
              </a:rPr>
              <a:t>认识算术运算符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5122912" cy="3240359"/>
          </a:xfrm>
        </p:spPr>
        <p:txBody>
          <a:bodyPr>
            <a:normAutofit/>
          </a:bodyPr>
          <a:lstStyle/>
          <a:p>
            <a:pPr fontAlgn="ctr"/>
            <a:r>
              <a:rPr lang="zh-CN" altLang="zh-CN" dirty="0"/>
              <a:t>用于各类</a:t>
            </a:r>
            <a:r>
              <a:rPr lang="zh-CN" altLang="zh-CN" dirty="0" smtClean="0"/>
              <a:t>数值</a:t>
            </a:r>
            <a:r>
              <a:rPr lang="zh-CN" altLang="en-US" dirty="0" smtClean="0"/>
              <a:t>算术</a:t>
            </a:r>
            <a:r>
              <a:rPr lang="zh-CN" altLang="zh-CN" dirty="0" smtClean="0"/>
              <a:t>运算</a:t>
            </a:r>
            <a:r>
              <a:rPr lang="zh-CN" altLang="zh-CN" dirty="0"/>
              <a:t>。</a:t>
            </a:r>
            <a:endParaRPr lang="en-US" altLang="zh-CN" dirty="0"/>
          </a:p>
          <a:p>
            <a:pPr fontAlgn="ctr"/>
            <a:r>
              <a:rPr lang="zh-CN" altLang="zh-CN" dirty="0"/>
              <a:t>包括</a:t>
            </a:r>
            <a:r>
              <a:rPr lang="zh-CN" altLang="en-US" dirty="0"/>
              <a:t>：</a:t>
            </a:r>
            <a:r>
              <a:rPr lang="zh-CN" altLang="zh-CN" dirty="0"/>
              <a:t>加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+</a:t>
            </a:r>
            <a:r>
              <a:rPr lang="en-US" altLang="zh-CN" dirty="0"/>
              <a:t>)</a:t>
            </a:r>
            <a:r>
              <a:rPr lang="zh-CN" altLang="zh-CN" dirty="0"/>
              <a:t>、减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en-US" altLang="zh-CN" dirty="0"/>
              <a:t>)</a:t>
            </a:r>
            <a:r>
              <a:rPr lang="zh-CN" altLang="zh-CN" dirty="0"/>
              <a:t>、乘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)</a:t>
            </a:r>
            <a:r>
              <a:rPr lang="zh-CN" altLang="zh-CN" dirty="0"/>
              <a:t>、除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en-US" altLang="zh-CN" dirty="0"/>
              <a:t>)</a:t>
            </a:r>
            <a:r>
              <a:rPr lang="zh-CN" altLang="zh-CN" dirty="0"/>
              <a:t>、求余</a:t>
            </a:r>
            <a:r>
              <a:rPr lang="en-US" altLang="zh-CN" dirty="0"/>
              <a:t>(</a:t>
            </a:r>
            <a:r>
              <a:rPr lang="zh-CN" altLang="zh-CN" dirty="0"/>
              <a:t>或称模运算，</a:t>
            </a:r>
            <a:r>
              <a:rPr lang="en-US" altLang="zh-CN" b="1" dirty="0">
                <a:solidFill>
                  <a:srgbClr val="FF0000"/>
                </a:solidFill>
              </a:rPr>
              <a:t>%</a:t>
            </a:r>
            <a:r>
              <a:rPr lang="en-US" altLang="zh-CN" dirty="0"/>
              <a:t>)</a:t>
            </a:r>
            <a:r>
              <a:rPr lang="zh-CN" altLang="zh-CN" dirty="0"/>
              <a:t>、自增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++</a:t>
            </a:r>
            <a:r>
              <a:rPr lang="en-US" altLang="zh-CN" dirty="0"/>
              <a:t>)</a:t>
            </a:r>
            <a:r>
              <a:rPr lang="zh-CN" altLang="zh-CN" dirty="0"/>
              <a:t>、自减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en-US" altLang="zh-CN" dirty="0"/>
              <a:t>)</a:t>
            </a:r>
            <a:r>
              <a:rPr lang="zh-CN" altLang="zh-CN" dirty="0"/>
              <a:t>共七种。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687" y="1491630"/>
            <a:ext cx="2090737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486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二、掌握运算规则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4834880" cy="3240359"/>
          </a:xfrm>
        </p:spPr>
        <p:txBody>
          <a:bodyPr>
            <a:normAutofit/>
          </a:bodyPr>
          <a:lstStyle/>
          <a:p>
            <a:pPr fontAlgn="ctr"/>
            <a:r>
              <a:rPr lang="zh-CN" altLang="zh-CN" dirty="0"/>
              <a:t>加</a:t>
            </a:r>
            <a:r>
              <a:rPr lang="en-US" altLang="zh-CN" dirty="0"/>
              <a:t>(+)</a:t>
            </a:r>
            <a:r>
              <a:rPr lang="zh-CN" altLang="zh-CN" dirty="0"/>
              <a:t>、减</a:t>
            </a:r>
            <a:r>
              <a:rPr lang="en-US" altLang="zh-CN" dirty="0"/>
              <a:t>(-)</a:t>
            </a:r>
            <a:r>
              <a:rPr lang="zh-CN" altLang="zh-CN" dirty="0"/>
              <a:t>、乘</a:t>
            </a:r>
            <a:r>
              <a:rPr lang="en-US" altLang="zh-CN" dirty="0"/>
              <a:t>(*)</a:t>
            </a:r>
            <a:r>
              <a:rPr lang="zh-CN" altLang="zh-CN" dirty="0"/>
              <a:t>、除</a:t>
            </a:r>
            <a:r>
              <a:rPr lang="en-US" altLang="zh-CN" dirty="0"/>
              <a:t>(/)</a:t>
            </a:r>
            <a:r>
              <a:rPr lang="zh-CN" altLang="zh-CN" dirty="0"/>
              <a:t>、模</a:t>
            </a:r>
            <a:r>
              <a:rPr lang="en-US" altLang="zh-CN" dirty="0"/>
              <a:t>(%)</a:t>
            </a:r>
            <a:r>
              <a:rPr lang="zh-CN" altLang="zh-CN" dirty="0"/>
              <a:t>这五种运算符的运算规则与我们熟知的数学运算基本一致，都需要两个操作数，具有</a:t>
            </a:r>
            <a:r>
              <a:rPr lang="zh-CN" altLang="zh-CN" b="1" dirty="0">
                <a:solidFill>
                  <a:srgbClr val="FF0000"/>
                </a:solidFill>
              </a:rPr>
              <a:t>左结合性</a:t>
            </a:r>
            <a:r>
              <a:rPr lang="zh-CN" altLang="zh-CN" dirty="0"/>
              <a:t>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687" y="1491630"/>
            <a:ext cx="2090737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12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二、掌握运算规则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zh-CN" dirty="0"/>
              <a:t>模</a:t>
            </a:r>
            <a:r>
              <a:rPr lang="en-US" altLang="zh-CN" dirty="0"/>
              <a:t>(%)</a:t>
            </a:r>
            <a:r>
              <a:rPr lang="zh-CN" altLang="zh-CN" dirty="0"/>
              <a:t>运算只能由整型数据参与</a:t>
            </a:r>
            <a:r>
              <a:rPr lang="zh-CN" altLang="zh-CN" dirty="0" smtClean="0"/>
              <a:t>运算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运算</a:t>
            </a:r>
            <a:r>
              <a:rPr lang="zh-CN" altLang="zh-CN" dirty="0"/>
              <a:t>结果的符号取决运算符前面的操作数。</a:t>
            </a:r>
          </a:p>
          <a:p>
            <a:pPr>
              <a:defRPr/>
            </a:pPr>
            <a:r>
              <a:rPr lang="zh-CN" altLang="zh-CN" dirty="0" smtClean="0"/>
              <a:t>如果算术运算</a:t>
            </a:r>
            <a:r>
              <a:rPr lang="zh-CN" altLang="zh-CN" dirty="0"/>
              <a:t>符两侧的操作数都是整数，那么运算结果也只能是整数；如果有一个操作数是实数，那么运算结果就是实数。</a:t>
            </a:r>
          </a:p>
        </p:txBody>
      </p:sp>
    </p:spTree>
    <p:extLst>
      <p:ext uri="{BB962C8B-B14F-4D97-AF65-F5344CB8AC3E}">
        <p14:creationId xmlns:p14="http://schemas.microsoft.com/office/powerpoint/2010/main" val="7549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二、掌握运算规则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zh-CN" dirty="0"/>
              <a:t>自增</a:t>
            </a:r>
            <a:r>
              <a:rPr lang="en-US" altLang="zh-CN" dirty="0"/>
              <a:t>(++)</a:t>
            </a:r>
            <a:r>
              <a:rPr lang="zh-CN" altLang="zh-CN" dirty="0"/>
              <a:t>、自减</a:t>
            </a:r>
            <a:r>
              <a:rPr lang="en-US" altLang="zh-CN" dirty="0"/>
              <a:t>(--)</a:t>
            </a:r>
            <a:r>
              <a:rPr lang="zh-CN" altLang="zh-CN" dirty="0"/>
              <a:t>都是单目运算符，只需要一个操作数，具有</a:t>
            </a:r>
            <a:r>
              <a:rPr lang="zh-CN" altLang="zh-CN" b="1" dirty="0">
                <a:solidFill>
                  <a:srgbClr val="FF0000"/>
                </a:solidFill>
              </a:rPr>
              <a:t>右结合性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fontAlgn="ctr">
              <a:defRPr/>
            </a:pPr>
            <a:r>
              <a:rPr lang="en-US" altLang="zh-CN" dirty="0" smtClean="0"/>
              <a:t>++</a:t>
            </a:r>
            <a:r>
              <a:rPr lang="zh-CN" altLang="zh-CN" dirty="0"/>
              <a:t>运算符其功能是使变量的值自增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--</a:t>
            </a:r>
            <a:r>
              <a:rPr lang="zh-CN" altLang="zh-CN" dirty="0"/>
              <a:t>运算符其功能是使变量值自减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8314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二、掌握运算规则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zh-CN" dirty="0"/>
              <a:t>自增自减运算符可以写</a:t>
            </a:r>
            <a:r>
              <a:rPr lang="zh-CN" altLang="zh-CN" dirty="0" smtClean="0"/>
              <a:t>在</a:t>
            </a:r>
            <a:r>
              <a:rPr lang="zh-CN" altLang="en-US" dirty="0" smtClean="0"/>
              <a:t>变量</a:t>
            </a:r>
            <a:r>
              <a:rPr lang="zh-CN" altLang="zh-CN" dirty="0" smtClean="0"/>
              <a:t>前面</a:t>
            </a:r>
            <a:r>
              <a:rPr lang="en-US" altLang="zh-CN" dirty="0"/>
              <a:t>(</a:t>
            </a:r>
            <a:r>
              <a:rPr lang="zh-CN" altLang="zh-CN" dirty="0"/>
              <a:t>前缀写法</a:t>
            </a:r>
            <a:r>
              <a:rPr lang="en-US" altLang="zh-CN" dirty="0"/>
              <a:t>)</a:t>
            </a:r>
            <a:r>
              <a:rPr lang="zh-CN" altLang="zh-CN" dirty="0"/>
              <a:t>，也可以写</a:t>
            </a:r>
            <a:r>
              <a:rPr lang="zh-CN" altLang="zh-CN" dirty="0" smtClean="0"/>
              <a:t>在</a:t>
            </a:r>
            <a:r>
              <a:rPr lang="zh-CN" altLang="en-US" dirty="0"/>
              <a:t>变量</a:t>
            </a:r>
            <a:r>
              <a:rPr lang="zh-CN" altLang="zh-CN" dirty="0" smtClean="0"/>
              <a:t>后面</a:t>
            </a:r>
            <a:r>
              <a:rPr lang="zh-CN" altLang="zh-CN" dirty="0"/>
              <a:t>（后缀写法）。</a:t>
            </a:r>
            <a:endParaRPr lang="en-US" altLang="zh-CN" dirty="0"/>
          </a:p>
          <a:p>
            <a:pPr>
              <a:defRPr/>
            </a:pPr>
            <a:r>
              <a:rPr lang="zh-CN" altLang="zh-CN" dirty="0"/>
              <a:t>对同样的操作变量，前缀写法和后缀写法的操作变量的最终值是一样的，都是操作变量的原值</a:t>
            </a:r>
            <a:r>
              <a:rPr lang="en-US" altLang="zh-CN" dirty="0"/>
              <a:t>+1</a:t>
            </a:r>
            <a:r>
              <a:rPr lang="zh-CN" altLang="zh-CN" dirty="0"/>
              <a:t>，但表达式值是不一样的。前缀写法的表达式值等于操作变量的终值，后缀写法的表达式值等于操作变量的原值。</a:t>
            </a:r>
          </a:p>
        </p:txBody>
      </p:sp>
    </p:spTree>
    <p:extLst>
      <p:ext uri="{BB962C8B-B14F-4D97-AF65-F5344CB8AC3E}">
        <p14:creationId xmlns:p14="http://schemas.microsoft.com/office/powerpoint/2010/main" val="42843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三</a:t>
            </a:r>
            <a:r>
              <a:rPr lang="zh-CN" altLang="en-US" dirty="0" smtClean="0">
                <a:solidFill>
                  <a:srgbClr val="000000"/>
                </a:solidFill>
              </a:rPr>
              <a:t>、掌握自动</a:t>
            </a:r>
            <a:r>
              <a:rPr lang="zh-CN" altLang="en-US" dirty="0">
                <a:solidFill>
                  <a:srgbClr val="000000"/>
                </a:solidFill>
              </a:rPr>
              <a:t>类型转换和强制类型转换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3106688" cy="32517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zh-CN" dirty="0"/>
              <a:t>自动类型转换发生在不同数据类型的操作数混合运算时，由编译系统自动完成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grpSp>
        <p:nvGrpSpPr>
          <p:cNvPr id="10" name="组合 9"/>
          <p:cNvGrpSpPr/>
          <p:nvPr/>
        </p:nvGrpSpPr>
        <p:grpSpPr>
          <a:xfrm>
            <a:off x="3851920" y="1059582"/>
            <a:ext cx="4896544" cy="3498878"/>
            <a:chOff x="3851920" y="1059582"/>
            <a:chExt cx="4896544" cy="3498878"/>
          </a:xfrm>
        </p:grpSpPr>
        <p:graphicFrame>
          <p:nvGraphicFramePr>
            <p:cNvPr id="5" name="图示 4"/>
            <p:cNvGraphicFramePr/>
            <p:nvPr>
              <p:extLst>
                <p:ext uri="{D42A27DB-BD31-4B8C-83A1-F6EECF244321}">
                  <p14:modId xmlns:p14="http://schemas.microsoft.com/office/powerpoint/2010/main" val="1687734561"/>
                </p:ext>
              </p:extLst>
            </p:nvPr>
          </p:nvGraphicFramePr>
          <p:xfrm>
            <a:off x="3851920" y="1059582"/>
            <a:ext cx="4896544" cy="349887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7" name="组合 6"/>
            <p:cNvGrpSpPr/>
            <p:nvPr/>
          </p:nvGrpSpPr>
          <p:grpSpPr>
            <a:xfrm>
              <a:off x="6300192" y="1347614"/>
              <a:ext cx="1582349" cy="532668"/>
              <a:chOff x="230331" y="286380"/>
              <a:chExt cx="1582349" cy="532668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230331" y="286380"/>
                <a:ext cx="1582349" cy="532668"/>
              </a:xfrm>
              <a:prstGeom prst="roundRect">
                <a:avLst>
                  <a:gd name="adj" fmla="val 16670"/>
                </a:avLst>
              </a:prstGeom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圆角矩形 4"/>
              <p:cNvSpPr/>
              <p:nvPr/>
            </p:nvSpPr>
            <p:spPr>
              <a:xfrm>
                <a:off x="256338" y="312387"/>
                <a:ext cx="1530335" cy="4806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000" kern="1200" dirty="0" smtClean="0"/>
                  <a:t>float</a:t>
                </a:r>
                <a:endParaRPr lang="zh-CN" altLang="en-US" sz="2000" kern="1200" dirty="0"/>
              </a:p>
            </p:txBody>
          </p:sp>
        </p:grpSp>
        <p:sp>
          <p:nvSpPr>
            <p:cNvPr id="6" name="右箭头 5"/>
            <p:cNvSpPr/>
            <p:nvPr/>
          </p:nvSpPr>
          <p:spPr>
            <a:xfrm flipH="1">
              <a:off x="5796136" y="1491630"/>
              <a:ext cx="432048" cy="288032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526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三、掌握自动类型转换和强制类型转换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4906888" cy="3240359"/>
          </a:xfrm>
        </p:spPr>
        <p:txBody>
          <a:bodyPr>
            <a:normAutofit/>
          </a:bodyPr>
          <a:lstStyle/>
          <a:p>
            <a:pPr fontAlgn="ctr"/>
            <a:r>
              <a:rPr lang="zh-CN" altLang="zh-CN" dirty="0"/>
              <a:t>强制类型转换是通过类型转换运算来实现的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fontAlgn="ctr"/>
            <a:r>
              <a:rPr lang="zh-CN" altLang="zh-CN" dirty="0" smtClean="0"/>
              <a:t>其</a:t>
            </a:r>
            <a:r>
              <a:rPr lang="zh-CN" altLang="zh-CN" dirty="0"/>
              <a:t>一般形式为：</a:t>
            </a:r>
          </a:p>
          <a:p>
            <a:pPr marL="0" indent="0" fontAlgn="ctr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类型说明符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(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表达式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780" y="1635175"/>
            <a:ext cx="3359104" cy="223271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453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381</Words>
  <Application>Microsoft Office PowerPoint</Application>
  <PresentationFormat>全屏显示(16:9)</PresentationFormat>
  <Paragraphs>33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华文行楷</vt:lpstr>
      <vt:lpstr>隶书</vt:lpstr>
      <vt:lpstr>宋体</vt:lpstr>
      <vt:lpstr>Arial</vt:lpstr>
      <vt:lpstr>Calibri</vt:lpstr>
      <vt:lpstr>Wingdings</vt:lpstr>
      <vt:lpstr>Office 主题​​</vt:lpstr>
      <vt:lpstr>PowerPoint 演示文稿</vt:lpstr>
      <vt:lpstr>学习目标</vt:lpstr>
      <vt:lpstr>一、认识算术运算符</vt:lpstr>
      <vt:lpstr>二、掌握运算规则</vt:lpstr>
      <vt:lpstr>二、掌握运算规则</vt:lpstr>
      <vt:lpstr>二、掌握运算规则</vt:lpstr>
      <vt:lpstr>二、掌握运算规则</vt:lpstr>
      <vt:lpstr>三、掌握自动类型转换和强制类型转换</vt:lpstr>
      <vt:lpstr>三、掌握自动类型转换和强制类型转换</vt:lpstr>
      <vt:lpstr>计算算术表达式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</dc:creator>
  <cp:lastModifiedBy>Microsoft 帐户</cp:lastModifiedBy>
  <cp:revision>105</cp:revision>
  <dcterms:created xsi:type="dcterms:W3CDTF">2017-07-02T02:55:42Z</dcterms:created>
  <dcterms:modified xsi:type="dcterms:W3CDTF">2021-03-28T22:55:07Z</dcterms:modified>
</cp:coreProperties>
</file>