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9" r:id="rId3"/>
    <p:sldId id="269" r:id="rId4"/>
    <p:sldId id="270" r:id="rId5"/>
    <p:sldId id="276" r:id="rId6"/>
    <p:sldId id="271" r:id="rId7"/>
    <p:sldId id="277" r:id="rId8"/>
    <p:sldId id="278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计算赋值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表达式和逗号表达式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13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赋值运算符</a:t>
            </a:r>
            <a:endParaRPr lang="en-US" altLang="zh-CN" dirty="0"/>
          </a:p>
          <a:p>
            <a:r>
              <a:rPr lang="zh-CN" altLang="en-US" dirty="0" smtClean="0"/>
              <a:t>掌握赋值运算</a:t>
            </a:r>
            <a:r>
              <a:rPr lang="zh-CN" altLang="en-US" dirty="0"/>
              <a:t>规则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逗号运算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认识赋值运算符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用于</a:t>
            </a:r>
            <a:r>
              <a:rPr lang="zh-CN" altLang="en-US" dirty="0" smtClean="0"/>
              <a:t>给变量</a:t>
            </a:r>
            <a:r>
              <a:rPr lang="zh-CN" altLang="zh-CN" dirty="0" smtClean="0"/>
              <a:t>赋值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fontAlgn="ctr"/>
            <a:r>
              <a:rPr lang="zh-CN" altLang="zh-CN" dirty="0"/>
              <a:t>分为简单赋值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)</a:t>
            </a:r>
            <a:r>
              <a:rPr lang="zh-CN" altLang="zh-CN" dirty="0"/>
              <a:t>、复合算术赋值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+=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-=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*=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/=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%=</a:t>
            </a:r>
            <a:r>
              <a:rPr lang="en-US" altLang="zh-CN" dirty="0"/>
              <a:t>)</a:t>
            </a:r>
            <a:r>
              <a:rPr lang="zh-CN" altLang="zh-CN" dirty="0"/>
              <a:t>和复合位运算赋值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&amp;=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|=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^=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&gt;&gt;=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&lt;&lt;=</a:t>
            </a:r>
            <a:r>
              <a:rPr lang="en-US" altLang="zh-CN" dirty="0"/>
              <a:t>)</a:t>
            </a:r>
            <a:r>
              <a:rPr lang="zh-CN" altLang="zh-CN" dirty="0"/>
              <a:t>三类共十一种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/>
            <a:r>
              <a:rPr lang="zh-CN" altLang="zh-CN" dirty="0"/>
              <a:t>赋值运算符都是双目运算符，具有</a:t>
            </a:r>
            <a:r>
              <a:rPr lang="zh-CN" altLang="zh-CN" b="1" dirty="0">
                <a:solidFill>
                  <a:srgbClr val="FF0000"/>
                </a:solidFill>
              </a:rPr>
              <a:t>右结合性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掌握赋值运算规则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、简单赋值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/>
              <a:t>其一般形式为：</a:t>
            </a:r>
            <a:r>
              <a:rPr lang="en-US" altLang="zh-CN" dirty="0"/>
              <a:t> 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>
              <a:defRPr/>
            </a:pPr>
            <a:r>
              <a:rPr lang="zh-CN" altLang="zh-CN" dirty="0"/>
              <a:t>计算运算符右侧表达式的值（可称为右值）再赋予左边的变量（可称为左值）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521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掌握赋值运算规则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、简单赋值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/>
              <a:t>赋值号左边只能出现变量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/>
              <a:t>赋值后左变量的原值被覆盖消失。赋值表达式的值是左变量的新值，类型是左变量的类型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34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掌握赋值运算规则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、复合的赋值</a:t>
            </a:r>
            <a:r>
              <a:rPr lang="zh-CN" altLang="zh-CN" dirty="0"/>
              <a:t>：</a:t>
            </a:r>
          </a:p>
          <a:p>
            <a:pPr fontAlgn="ctr">
              <a:defRPr/>
            </a:pPr>
            <a:r>
              <a:rPr lang="zh-CN" altLang="zh-CN" dirty="0"/>
              <a:t>构成复合赋值表达式的一般形式为：</a:t>
            </a:r>
          </a:p>
          <a:p>
            <a:pPr marL="0" indent="0">
              <a:buNone/>
              <a:defRPr/>
            </a:pPr>
            <a:r>
              <a:rPr lang="en-US" altLang="zh-CN" dirty="0" smtClean="0"/>
              <a:t>           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双目运算符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>
              <a:defRPr/>
            </a:pPr>
            <a:r>
              <a:rPr lang="zh-CN" altLang="zh-CN" dirty="0"/>
              <a:t>等效于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双目运算符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754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掌握逗号运算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26968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/>
              <a:t>用于</a:t>
            </a:r>
            <a:r>
              <a:rPr lang="zh-CN" altLang="zh-CN" dirty="0"/>
              <a:t>把</a:t>
            </a:r>
            <a:r>
              <a:rPr lang="zh-CN" altLang="en-US" dirty="0"/>
              <a:t>多</a:t>
            </a:r>
            <a:r>
              <a:rPr lang="zh-CN" altLang="zh-CN" dirty="0"/>
              <a:t>个表达式连接起来组成一个表达式，称为逗号表达式。</a:t>
            </a:r>
            <a:endParaRPr lang="en-US" altLang="zh-CN" dirty="0"/>
          </a:p>
          <a:p>
            <a:pPr fontAlgn="ctr"/>
            <a:r>
              <a:rPr lang="zh-CN" altLang="zh-CN" dirty="0" smtClean="0"/>
              <a:t>一般</a:t>
            </a:r>
            <a:r>
              <a:rPr lang="zh-CN" altLang="zh-CN" dirty="0"/>
              <a:t>形式为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 fontAlgn="ctr">
              <a:buNone/>
            </a:pP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68873"/>
            <a:ext cx="2925763" cy="19446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掌握逗号运算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逗号</a:t>
            </a:r>
            <a:r>
              <a:rPr lang="zh-CN" altLang="zh-CN" dirty="0"/>
              <a:t>运算符的</a:t>
            </a:r>
            <a:r>
              <a:rPr lang="zh-CN" altLang="zh-CN" b="1" dirty="0">
                <a:solidFill>
                  <a:srgbClr val="FF0000"/>
                </a:solidFill>
              </a:rPr>
              <a:t>优先级最低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zh-CN" dirty="0"/>
              <a:t>逗号表达式自左往右依次计算各个表达式，整个逗号表达式的值是最后一个表达式的值，其类型是最后一个表达式的类型。</a:t>
            </a:r>
          </a:p>
        </p:txBody>
      </p:sp>
    </p:spTree>
    <p:extLst>
      <p:ext uri="{BB962C8B-B14F-4D97-AF65-F5344CB8AC3E}">
        <p14:creationId xmlns:p14="http://schemas.microsoft.com/office/powerpoint/2010/main" val="40030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计算赋值表达式和逗号表达式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261</Words>
  <Application>Microsoft Office PowerPoint</Application>
  <PresentationFormat>全屏显示(16:9)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认识赋值运算符</vt:lpstr>
      <vt:lpstr>掌握赋值运算规则</vt:lpstr>
      <vt:lpstr>掌握赋值运算规则</vt:lpstr>
      <vt:lpstr>掌握赋值运算规则</vt:lpstr>
      <vt:lpstr>掌握逗号运算</vt:lpstr>
      <vt:lpstr>掌握逗号运算</vt:lpstr>
      <vt:lpstr>计算赋值表达式和逗号表达式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112</cp:revision>
  <dcterms:created xsi:type="dcterms:W3CDTF">2017-07-02T02:55:42Z</dcterms:created>
  <dcterms:modified xsi:type="dcterms:W3CDTF">2021-03-28T22:55:55Z</dcterms:modified>
</cp:coreProperties>
</file>