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9" r:id="rId3"/>
    <p:sldId id="269" r:id="rId4"/>
    <p:sldId id="279" r:id="rId5"/>
    <p:sldId id="280" r:id="rId6"/>
    <p:sldId id="284" r:id="rId7"/>
    <p:sldId id="281" r:id="rId8"/>
    <p:sldId id="285" r:id="rId9"/>
    <p:sldId id="282" r:id="rId10"/>
    <p:sldId id="286" r:id="rId11"/>
    <p:sldId id="283" r:id="rId12"/>
    <p:sldId id="287" r:id="rId13"/>
    <p:sldId id="26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0" d="100"/>
          <a:sy n="110" d="100"/>
        </p:scale>
        <p:origin x="78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AF33B-C5B1-433F-9E90-C3991DAC062D}" type="doc">
      <dgm:prSet loTypeId="urn:microsoft.com/office/officeart/2005/8/layout/radial3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0513054-95CB-4CC7-99E7-9D4F1592911B}">
      <dgm:prSet custT="1"/>
      <dgm:spPr/>
      <dgm:t>
        <a:bodyPr/>
        <a:lstStyle/>
        <a:p>
          <a:pPr rtl="0"/>
          <a:r>
            <a:rPr lang="zh-CN" altLang="en-US" sz="2000" b="1" dirty="0" smtClean="0"/>
            <a:t>运算符</a:t>
          </a:r>
          <a:endParaRPr lang="zh-CN" altLang="en-US" sz="2000" b="1" dirty="0"/>
        </a:p>
      </dgm:t>
    </dgm:pt>
    <dgm:pt modelId="{ED604F25-BA00-435A-B558-53DF56BE6269}" type="parTrans" cxnId="{FB5F39DB-8125-4793-B6D1-7B8FA0A2C7B5}">
      <dgm:prSet/>
      <dgm:spPr/>
      <dgm:t>
        <a:bodyPr/>
        <a:lstStyle/>
        <a:p>
          <a:endParaRPr lang="zh-CN" altLang="en-US" sz="2000" b="1"/>
        </a:p>
      </dgm:t>
    </dgm:pt>
    <dgm:pt modelId="{D4B9EEAC-1A4F-47F2-8A96-A2BC8D77940D}" type="sibTrans" cxnId="{FB5F39DB-8125-4793-B6D1-7B8FA0A2C7B5}">
      <dgm:prSet/>
      <dgm:spPr/>
      <dgm:t>
        <a:bodyPr/>
        <a:lstStyle/>
        <a:p>
          <a:endParaRPr lang="zh-CN" altLang="en-US" sz="2000" b="1"/>
        </a:p>
      </dgm:t>
    </dgm:pt>
    <dgm:pt modelId="{5B7E2EB7-84E1-4F9C-B617-5E7A0C0C156E}">
      <dgm:prSet custT="1"/>
      <dgm:spPr/>
      <dgm:t>
        <a:bodyPr/>
        <a:lstStyle/>
        <a:p>
          <a:pPr rtl="0"/>
          <a:r>
            <a:rPr lang="zh-CN" sz="2000" b="1" smtClean="0"/>
            <a:t>按位与</a:t>
          </a:r>
          <a:r>
            <a:rPr lang="en-US" sz="2000" b="1" smtClean="0"/>
            <a:t>(&amp;)</a:t>
          </a:r>
          <a:endParaRPr lang="zh-CN" sz="2000" b="1"/>
        </a:p>
      </dgm:t>
    </dgm:pt>
    <dgm:pt modelId="{DA8A664C-069F-4BD9-9713-8994ECE33785}" type="parTrans" cxnId="{49F0163B-2D6D-4025-8D43-C4AFAB6DF195}">
      <dgm:prSet/>
      <dgm:spPr/>
      <dgm:t>
        <a:bodyPr/>
        <a:lstStyle/>
        <a:p>
          <a:endParaRPr lang="zh-CN" altLang="en-US" sz="2000" b="1"/>
        </a:p>
      </dgm:t>
    </dgm:pt>
    <dgm:pt modelId="{BE48C248-7AE2-4710-907A-675E63305A8C}" type="sibTrans" cxnId="{49F0163B-2D6D-4025-8D43-C4AFAB6DF195}">
      <dgm:prSet/>
      <dgm:spPr/>
      <dgm:t>
        <a:bodyPr/>
        <a:lstStyle/>
        <a:p>
          <a:endParaRPr lang="zh-CN" altLang="en-US" sz="2000" b="1"/>
        </a:p>
      </dgm:t>
    </dgm:pt>
    <dgm:pt modelId="{2649F93D-7E0A-4D0A-9D05-3282658FE3FE}">
      <dgm:prSet custT="1"/>
      <dgm:spPr/>
      <dgm:t>
        <a:bodyPr/>
        <a:lstStyle/>
        <a:p>
          <a:pPr rtl="0"/>
          <a:r>
            <a:rPr lang="zh-CN" sz="2000" b="1" smtClean="0"/>
            <a:t>按位或</a:t>
          </a:r>
          <a:r>
            <a:rPr lang="en-US" sz="2000" b="1" smtClean="0"/>
            <a:t>(|)</a:t>
          </a:r>
          <a:endParaRPr lang="zh-CN" sz="2000" b="1"/>
        </a:p>
      </dgm:t>
    </dgm:pt>
    <dgm:pt modelId="{D43C72F0-A063-411D-87BC-5DCF35FBD66A}" type="parTrans" cxnId="{29660661-A139-467B-9903-1A9D62F7870E}">
      <dgm:prSet/>
      <dgm:spPr/>
      <dgm:t>
        <a:bodyPr/>
        <a:lstStyle/>
        <a:p>
          <a:endParaRPr lang="zh-CN" altLang="en-US" sz="2000" b="1"/>
        </a:p>
      </dgm:t>
    </dgm:pt>
    <dgm:pt modelId="{A0ABF117-C89C-4A19-BBB1-C742EA6A448D}" type="sibTrans" cxnId="{29660661-A139-467B-9903-1A9D62F7870E}">
      <dgm:prSet/>
      <dgm:spPr/>
      <dgm:t>
        <a:bodyPr/>
        <a:lstStyle/>
        <a:p>
          <a:endParaRPr lang="zh-CN" altLang="en-US" sz="2000" b="1"/>
        </a:p>
      </dgm:t>
    </dgm:pt>
    <dgm:pt modelId="{394BD4FE-1064-450C-96AD-A50987DA6587}">
      <dgm:prSet custT="1"/>
      <dgm:spPr/>
      <dgm:t>
        <a:bodyPr/>
        <a:lstStyle/>
        <a:p>
          <a:pPr rtl="0"/>
          <a:r>
            <a:rPr lang="zh-CN" sz="2000" b="1" smtClean="0"/>
            <a:t>按位非</a:t>
          </a:r>
          <a:r>
            <a:rPr lang="en-US" sz="2000" b="1" smtClean="0"/>
            <a:t>(~)</a:t>
          </a:r>
          <a:endParaRPr lang="zh-CN" sz="2000" b="1"/>
        </a:p>
      </dgm:t>
    </dgm:pt>
    <dgm:pt modelId="{70AA5F04-30A2-47EE-83B6-9BDA0769A839}" type="parTrans" cxnId="{8677E7C1-1BF3-400D-AEBB-25FDFDD3C874}">
      <dgm:prSet/>
      <dgm:spPr/>
      <dgm:t>
        <a:bodyPr/>
        <a:lstStyle/>
        <a:p>
          <a:endParaRPr lang="zh-CN" altLang="en-US" sz="2000" b="1"/>
        </a:p>
      </dgm:t>
    </dgm:pt>
    <dgm:pt modelId="{939B9B25-A87A-4A78-A8B2-76CA7E4BE287}" type="sibTrans" cxnId="{8677E7C1-1BF3-400D-AEBB-25FDFDD3C874}">
      <dgm:prSet/>
      <dgm:spPr/>
      <dgm:t>
        <a:bodyPr/>
        <a:lstStyle/>
        <a:p>
          <a:endParaRPr lang="zh-CN" altLang="en-US" sz="2000" b="1"/>
        </a:p>
      </dgm:t>
    </dgm:pt>
    <dgm:pt modelId="{B1B93A33-0381-47BB-9E2C-4917CC17D400}">
      <dgm:prSet custT="1"/>
      <dgm:spPr/>
      <dgm:t>
        <a:bodyPr/>
        <a:lstStyle/>
        <a:p>
          <a:pPr rtl="0"/>
          <a:r>
            <a:rPr lang="zh-CN" sz="2000" b="1" smtClean="0"/>
            <a:t>按位异或</a:t>
          </a:r>
          <a:r>
            <a:rPr lang="en-US" sz="2000" b="1" smtClean="0"/>
            <a:t>(^)</a:t>
          </a:r>
          <a:endParaRPr lang="zh-CN" sz="2000" b="1"/>
        </a:p>
      </dgm:t>
    </dgm:pt>
    <dgm:pt modelId="{847F4A8F-4820-4E96-A718-7D1488D40CA0}" type="parTrans" cxnId="{0E0C3B84-AB24-4F95-A3C8-E588114E13D5}">
      <dgm:prSet/>
      <dgm:spPr/>
      <dgm:t>
        <a:bodyPr/>
        <a:lstStyle/>
        <a:p>
          <a:endParaRPr lang="zh-CN" altLang="en-US" sz="2000" b="1"/>
        </a:p>
      </dgm:t>
    </dgm:pt>
    <dgm:pt modelId="{F3C8E861-3DC2-420E-8B42-7270A15EB515}" type="sibTrans" cxnId="{0E0C3B84-AB24-4F95-A3C8-E588114E13D5}">
      <dgm:prSet/>
      <dgm:spPr/>
      <dgm:t>
        <a:bodyPr/>
        <a:lstStyle/>
        <a:p>
          <a:endParaRPr lang="zh-CN" altLang="en-US" sz="2000" b="1"/>
        </a:p>
      </dgm:t>
    </dgm:pt>
    <dgm:pt modelId="{0F477083-401B-468F-B502-4432D712251C}">
      <dgm:prSet custT="1"/>
      <dgm:spPr/>
      <dgm:t>
        <a:bodyPr/>
        <a:lstStyle/>
        <a:p>
          <a:pPr rtl="0"/>
          <a:r>
            <a:rPr lang="zh-CN" sz="2000" b="1" smtClean="0"/>
            <a:t>左移</a:t>
          </a:r>
          <a:r>
            <a:rPr lang="en-US" sz="2000" b="1" smtClean="0"/>
            <a:t>(&lt;&lt;)</a:t>
          </a:r>
          <a:endParaRPr lang="zh-CN" sz="2000" b="1"/>
        </a:p>
      </dgm:t>
    </dgm:pt>
    <dgm:pt modelId="{E74E23B7-03C1-4CEE-A34A-E9E9718DB93B}" type="parTrans" cxnId="{D8F088D2-AC8C-42A4-A9F7-0A163FAA6F2D}">
      <dgm:prSet/>
      <dgm:spPr/>
      <dgm:t>
        <a:bodyPr/>
        <a:lstStyle/>
        <a:p>
          <a:endParaRPr lang="zh-CN" altLang="en-US" sz="2000" b="1"/>
        </a:p>
      </dgm:t>
    </dgm:pt>
    <dgm:pt modelId="{E04E7924-0DE2-4E44-8E01-6F0507DD7DC2}" type="sibTrans" cxnId="{D8F088D2-AC8C-42A4-A9F7-0A163FAA6F2D}">
      <dgm:prSet/>
      <dgm:spPr/>
      <dgm:t>
        <a:bodyPr/>
        <a:lstStyle/>
        <a:p>
          <a:endParaRPr lang="zh-CN" altLang="en-US" sz="2000" b="1"/>
        </a:p>
      </dgm:t>
    </dgm:pt>
    <dgm:pt modelId="{E1688CC5-5D53-476C-96FF-2A37600547A3}">
      <dgm:prSet custT="1"/>
      <dgm:spPr/>
      <dgm:t>
        <a:bodyPr/>
        <a:lstStyle/>
        <a:p>
          <a:pPr rtl="0"/>
          <a:r>
            <a:rPr lang="zh-CN" sz="2000" b="1" smtClean="0"/>
            <a:t>右移</a:t>
          </a:r>
          <a:r>
            <a:rPr lang="en-US" sz="2000" b="1" smtClean="0"/>
            <a:t>(&gt;&gt;)</a:t>
          </a:r>
          <a:r>
            <a:rPr lang="zh-CN" sz="2000" b="1" smtClean="0"/>
            <a:t> </a:t>
          </a:r>
          <a:endParaRPr lang="zh-CN" sz="2000" b="1"/>
        </a:p>
      </dgm:t>
    </dgm:pt>
    <dgm:pt modelId="{05EDDA34-2C95-4DDD-AEF5-DF10ACA64915}" type="parTrans" cxnId="{E5C0A49F-549C-41F3-B6E3-2F480FC60BD0}">
      <dgm:prSet/>
      <dgm:spPr/>
      <dgm:t>
        <a:bodyPr/>
        <a:lstStyle/>
        <a:p>
          <a:endParaRPr lang="zh-CN" altLang="en-US" sz="2000" b="1"/>
        </a:p>
      </dgm:t>
    </dgm:pt>
    <dgm:pt modelId="{998318F1-C200-4B06-8ADD-87B2DBAF2049}" type="sibTrans" cxnId="{E5C0A49F-549C-41F3-B6E3-2F480FC60BD0}">
      <dgm:prSet/>
      <dgm:spPr/>
      <dgm:t>
        <a:bodyPr/>
        <a:lstStyle/>
        <a:p>
          <a:endParaRPr lang="zh-CN" altLang="en-US" sz="2000" b="1"/>
        </a:p>
      </dgm:t>
    </dgm:pt>
    <dgm:pt modelId="{760A72E6-5DF7-4CE3-9211-EFC37615B5E9}">
      <dgm:prSet/>
      <dgm:spPr/>
      <dgm:t>
        <a:bodyPr/>
        <a:lstStyle/>
        <a:p>
          <a:endParaRPr lang="zh-CN" altLang="en-US"/>
        </a:p>
      </dgm:t>
    </dgm:pt>
    <dgm:pt modelId="{C1A66458-5409-4027-91BA-166F915D65BB}" type="parTrans" cxnId="{6D7AF510-BCFD-4A74-A3C3-60D1902D46AE}">
      <dgm:prSet/>
      <dgm:spPr/>
      <dgm:t>
        <a:bodyPr/>
        <a:lstStyle/>
        <a:p>
          <a:endParaRPr lang="zh-CN" altLang="en-US" sz="2000" b="1"/>
        </a:p>
      </dgm:t>
    </dgm:pt>
    <dgm:pt modelId="{3A1391CE-B315-4FAB-A3F9-366F3F4376B5}" type="sibTrans" cxnId="{6D7AF510-BCFD-4A74-A3C3-60D1902D46AE}">
      <dgm:prSet/>
      <dgm:spPr/>
      <dgm:t>
        <a:bodyPr/>
        <a:lstStyle/>
        <a:p>
          <a:endParaRPr lang="zh-CN" altLang="en-US" sz="2000" b="1"/>
        </a:p>
      </dgm:t>
    </dgm:pt>
    <dgm:pt modelId="{E0A1EA16-D505-46E2-8984-676552EBCA44}" type="pres">
      <dgm:prSet presAssocID="{E3BAF33B-C5B1-433F-9E90-C3991DAC062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2F94F0-7333-498C-855E-1354DB4E6EEC}" type="pres">
      <dgm:prSet presAssocID="{E3BAF33B-C5B1-433F-9E90-C3991DAC062D}" presName="radial" presStyleCnt="0">
        <dgm:presLayoutVars>
          <dgm:animLvl val="ctr"/>
        </dgm:presLayoutVars>
      </dgm:prSet>
      <dgm:spPr/>
    </dgm:pt>
    <dgm:pt modelId="{3A266E11-0D5B-42C2-BF79-5BECFF206558}" type="pres">
      <dgm:prSet presAssocID="{A0513054-95CB-4CC7-99E7-9D4F1592911B}" presName="centerShape" presStyleLbl="vennNode1" presStyleIdx="0" presStyleCnt="7"/>
      <dgm:spPr/>
      <dgm:t>
        <a:bodyPr/>
        <a:lstStyle/>
        <a:p>
          <a:endParaRPr lang="zh-CN" altLang="en-US"/>
        </a:p>
      </dgm:t>
    </dgm:pt>
    <dgm:pt modelId="{E567238F-9F62-45E3-9538-99E6D5D35FCC}" type="pres">
      <dgm:prSet presAssocID="{5B7E2EB7-84E1-4F9C-B617-5E7A0C0C156E}" presName="node" presStyleLbl="vennNode1" presStyleIdx="1" presStyleCnt="7" custScaleX="134971" custScaleY="125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D7D15-2D28-4D2E-93A0-2C84E35987F3}" type="pres">
      <dgm:prSet presAssocID="{2649F93D-7E0A-4D0A-9D05-3282658FE3FE}" presName="node" presStyleLbl="vennNode1" presStyleIdx="2" presStyleCnt="7" custScaleX="134971" custScaleY="125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43B19-3C5E-4DDB-8F5F-3EB8D3F612EF}" type="pres">
      <dgm:prSet presAssocID="{394BD4FE-1064-450C-96AD-A50987DA6587}" presName="node" presStyleLbl="vennNode1" presStyleIdx="3" presStyleCnt="7" custScaleX="134971" custScaleY="125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AD205-A2AE-4A0F-866E-1EE18D3E81D1}" type="pres">
      <dgm:prSet presAssocID="{B1B93A33-0381-47BB-9E2C-4917CC17D400}" presName="node" presStyleLbl="vennNode1" presStyleIdx="4" presStyleCnt="7" custScaleX="134971" custScaleY="125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6E431-97A1-45A5-806A-94449DBC3C6F}" type="pres">
      <dgm:prSet presAssocID="{0F477083-401B-468F-B502-4432D712251C}" presName="node" presStyleLbl="vennNode1" presStyleIdx="5" presStyleCnt="7" custScaleX="134971" custScaleY="125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9E5A6-E04B-4E7B-8CCD-A9260CA4587E}" type="pres">
      <dgm:prSet presAssocID="{E1688CC5-5D53-476C-96FF-2A37600547A3}" presName="node" presStyleLbl="vennNode1" presStyleIdx="6" presStyleCnt="7" custScaleX="134971" custScaleY="125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D7AF76-3970-4132-BA6C-F3D60BC7ACA6}" type="presOf" srcId="{E3BAF33B-C5B1-433F-9E90-C3991DAC062D}" destId="{E0A1EA16-D505-46E2-8984-676552EBCA44}" srcOrd="0" destOrd="0" presId="urn:microsoft.com/office/officeart/2005/8/layout/radial3"/>
    <dgm:cxn modelId="{6D7AF510-BCFD-4A74-A3C3-60D1902D46AE}" srcId="{E3BAF33B-C5B1-433F-9E90-C3991DAC062D}" destId="{760A72E6-5DF7-4CE3-9211-EFC37615B5E9}" srcOrd="1" destOrd="0" parTransId="{C1A66458-5409-4027-91BA-166F915D65BB}" sibTransId="{3A1391CE-B315-4FAB-A3F9-366F3F4376B5}"/>
    <dgm:cxn modelId="{49F0163B-2D6D-4025-8D43-C4AFAB6DF195}" srcId="{A0513054-95CB-4CC7-99E7-9D4F1592911B}" destId="{5B7E2EB7-84E1-4F9C-B617-5E7A0C0C156E}" srcOrd="0" destOrd="0" parTransId="{DA8A664C-069F-4BD9-9713-8994ECE33785}" sibTransId="{BE48C248-7AE2-4710-907A-675E63305A8C}"/>
    <dgm:cxn modelId="{C12745C7-A811-4BBE-86FE-7928592043DF}" type="presOf" srcId="{B1B93A33-0381-47BB-9E2C-4917CC17D400}" destId="{E0EAD205-A2AE-4A0F-866E-1EE18D3E81D1}" srcOrd="0" destOrd="0" presId="urn:microsoft.com/office/officeart/2005/8/layout/radial3"/>
    <dgm:cxn modelId="{481143DB-10FD-4E70-9E52-4CAA73EF2492}" type="presOf" srcId="{394BD4FE-1064-450C-96AD-A50987DA6587}" destId="{06F43B19-3C5E-4DDB-8F5F-3EB8D3F612EF}" srcOrd="0" destOrd="0" presId="urn:microsoft.com/office/officeart/2005/8/layout/radial3"/>
    <dgm:cxn modelId="{33CD100E-EAE5-47EC-AFA9-46D7E0058324}" type="presOf" srcId="{E1688CC5-5D53-476C-96FF-2A37600547A3}" destId="{8C89E5A6-E04B-4E7B-8CCD-A9260CA4587E}" srcOrd="0" destOrd="0" presId="urn:microsoft.com/office/officeart/2005/8/layout/radial3"/>
    <dgm:cxn modelId="{794C979F-04D2-44D6-8C2C-29C6F8DA9AD4}" type="presOf" srcId="{2649F93D-7E0A-4D0A-9D05-3282658FE3FE}" destId="{6D9D7D15-2D28-4D2E-93A0-2C84E35987F3}" srcOrd="0" destOrd="0" presId="urn:microsoft.com/office/officeart/2005/8/layout/radial3"/>
    <dgm:cxn modelId="{E5C0A49F-549C-41F3-B6E3-2F480FC60BD0}" srcId="{A0513054-95CB-4CC7-99E7-9D4F1592911B}" destId="{E1688CC5-5D53-476C-96FF-2A37600547A3}" srcOrd="5" destOrd="0" parTransId="{05EDDA34-2C95-4DDD-AEF5-DF10ACA64915}" sibTransId="{998318F1-C200-4B06-8ADD-87B2DBAF2049}"/>
    <dgm:cxn modelId="{E2F5F1A7-5835-438A-812B-20C12ECC3607}" type="presOf" srcId="{A0513054-95CB-4CC7-99E7-9D4F1592911B}" destId="{3A266E11-0D5B-42C2-BF79-5BECFF206558}" srcOrd="0" destOrd="0" presId="urn:microsoft.com/office/officeart/2005/8/layout/radial3"/>
    <dgm:cxn modelId="{FB5F39DB-8125-4793-B6D1-7B8FA0A2C7B5}" srcId="{E3BAF33B-C5B1-433F-9E90-C3991DAC062D}" destId="{A0513054-95CB-4CC7-99E7-9D4F1592911B}" srcOrd="0" destOrd="0" parTransId="{ED604F25-BA00-435A-B558-53DF56BE6269}" sibTransId="{D4B9EEAC-1A4F-47F2-8A96-A2BC8D77940D}"/>
    <dgm:cxn modelId="{07E250F1-0CA4-45BC-8A0A-D10454B5EAB5}" type="presOf" srcId="{0F477083-401B-468F-B502-4432D712251C}" destId="{DB46E431-97A1-45A5-806A-94449DBC3C6F}" srcOrd="0" destOrd="0" presId="urn:microsoft.com/office/officeart/2005/8/layout/radial3"/>
    <dgm:cxn modelId="{D8F088D2-AC8C-42A4-A9F7-0A163FAA6F2D}" srcId="{A0513054-95CB-4CC7-99E7-9D4F1592911B}" destId="{0F477083-401B-468F-B502-4432D712251C}" srcOrd="4" destOrd="0" parTransId="{E74E23B7-03C1-4CEE-A34A-E9E9718DB93B}" sibTransId="{E04E7924-0DE2-4E44-8E01-6F0507DD7DC2}"/>
    <dgm:cxn modelId="{9243964A-8D03-457B-8204-9EC1E0CC0585}" type="presOf" srcId="{5B7E2EB7-84E1-4F9C-B617-5E7A0C0C156E}" destId="{E567238F-9F62-45E3-9538-99E6D5D35FCC}" srcOrd="0" destOrd="0" presId="urn:microsoft.com/office/officeart/2005/8/layout/radial3"/>
    <dgm:cxn modelId="{0E0C3B84-AB24-4F95-A3C8-E588114E13D5}" srcId="{A0513054-95CB-4CC7-99E7-9D4F1592911B}" destId="{B1B93A33-0381-47BB-9E2C-4917CC17D400}" srcOrd="3" destOrd="0" parTransId="{847F4A8F-4820-4E96-A718-7D1488D40CA0}" sibTransId="{F3C8E861-3DC2-420E-8B42-7270A15EB515}"/>
    <dgm:cxn modelId="{29660661-A139-467B-9903-1A9D62F7870E}" srcId="{A0513054-95CB-4CC7-99E7-9D4F1592911B}" destId="{2649F93D-7E0A-4D0A-9D05-3282658FE3FE}" srcOrd="1" destOrd="0" parTransId="{D43C72F0-A063-411D-87BC-5DCF35FBD66A}" sibTransId="{A0ABF117-C89C-4A19-BBB1-C742EA6A448D}"/>
    <dgm:cxn modelId="{8677E7C1-1BF3-400D-AEBB-25FDFDD3C874}" srcId="{A0513054-95CB-4CC7-99E7-9D4F1592911B}" destId="{394BD4FE-1064-450C-96AD-A50987DA6587}" srcOrd="2" destOrd="0" parTransId="{70AA5F04-30A2-47EE-83B6-9BDA0769A839}" sibTransId="{939B9B25-A87A-4A78-A8B2-76CA7E4BE287}"/>
    <dgm:cxn modelId="{8F0272A5-ECC9-45EC-8EB1-82880BB581DD}" type="presParOf" srcId="{E0A1EA16-D505-46E2-8984-676552EBCA44}" destId="{392F94F0-7333-498C-855E-1354DB4E6EEC}" srcOrd="0" destOrd="0" presId="urn:microsoft.com/office/officeart/2005/8/layout/radial3"/>
    <dgm:cxn modelId="{B670AE15-BD37-4284-B18A-075AA1D1B066}" type="presParOf" srcId="{392F94F0-7333-498C-855E-1354DB4E6EEC}" destId="{3A266E11-0D5B-42C2-BF79-5BECFF206558}" srcOrd="0" destOrd="0" presId="urn:microsoft.com/office/officeart/2005/8/layout/radial3"/>
    <dgm:cxn modelId="{FF9B2333-CC5D-463D-9DEA-2BBF7A3A9A8B}" type="presParOf" srcId="{392F94F0-7333-498C-855E-1354DB4E6EEC}" destId="{E567238F-9F62-45E3-9538-99E6D5D35FCC}" srcOrd="1" destOrd="0" presId="urn:microsoft.com/office/officeart/2005/8/layout/radial3"/>
    <dgm:cxn modelId="{31BE4D55-210E-4086-8762-1B01ADAF8855}" type="presParOf" srcId="{392F94F0-7333-498C-855E-1354DB4E6EEC}" destId="{6D9D7D15-2D28-4D2E-93A0-2C84E35987F3}" srcOrd="2" destOrd="0" presId="urn:microsoft.com/office/officeart/2005/8/layout/radial3"/>
    <dgm:cxn modelId="{87D3E0D3-1505-40B1-BB7D-38A3C19261A1}" type="presParOf" srcId="{392F94F0-7333-498C-855E-1354DB4E6EEC}" destId="{06F43B19-3C5E-4DDB-8F5F-3EB8D3F612EF}" srcOrd="3" destOrd="0" presId="urn:microsoft.com/office/officeart/2005/8/layout/radial3"/>
    <dgm:cxn modelId="{1CF68BBB-84CE-4F70-92D5-7D59C482A6AC}" type="presParOf" srcId="{392F94F0-7333-498C-855E-1354DB4E6EEC}" destId="{E0EAD205-A2AE-4A0F-866E-1EE18D3E81D1}" srcOrd="4" destOrd="0" presId="urn:microsoft.com/office/officeart/2005/8/layout/radial3"/>
    <dgm:cxn modelId="{82AFDBEB-7CA0-4F06-975E-7A54549A54A3}" type="presParOf" srcId="{392F94F0-7333-498C-855E-1354DB4E6EEC}" destId="{DB46E431-97A1-45A5-806A-94449DBC3C6F}" srcOrd="5" destOrd="0" presId="urn:microsoft.com/office/officeart/2005/8/layout/radial3"/>
    <dgm:cxn modelId="{074F8D28-64D3-483B-8152-F2AC044A118D}" type="presParOf" srcId="{392F94F0-7333-498C-855E-1354DB4E6EEC}" destId="{8C89E5A6-E04B-4E7B-8CCD-A9260CA4587E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4465" y="3354546"/>
            <a:ext cx="6680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计算条件表达式和位运算表达式</a:t>
            </a:r>
          </a:p>
        </p:txBody>
      </p:sp>
    </p:spTree>
    <p:extLst>
      <p:ext uri="{BB962C8B-B14F-4D97-AF65-F5344CB8AC3E}">
        <p14:creationId xmlns:p14="http://schemas.microsoft.com/office/powerpoint/2010/main" val="230174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掌握位运算表达式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554960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按</a:t>
            </a:r>
            <a:r>
              <a:rPr lang="zh-CN" altLang="zh-CN" dirty="0"/>
              <a:t>位非“</a:t>
            </a:r>
            <a:r>
              <a:rPr lang="zh-CN" altLang="zh-CN" b="1" dirty="0">
                <a:solidFill>
                  <a:srgbClr val="FF0000"/>
                </a:solidFill>
              </a:rPr>
              <a:t>～</a:t>
            </a:r>
            <a:r>
              <a:rPr lang="zh-CN" altLang="zh-CN" dirty="0"/>
              <a:t>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对</a:t>
            </a:r>
            <a:r>
              <a:rPr lang="zh-CN" altLang="zh-CN" dirty="0"/>
              <a:t>参与运算的数的各二进位按位求反，</a:t>
            </a:r>
            <a:r>
              <a:rPr lang="en-US" altLang="zh-CN" dirty="0"/>
              <a:t>1</a:t>
            </a:r>
            <a:r>
              <a:rPr lang="zh-CN" altLang="zh-CN" dirty="0"/>
              <a:t>变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0</a:t>
            </a:r>
            <a:r>
              <a:rPr lang="zh-CN" altLang="zh-CN" dirty="0"/>
              <a:t>变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03" y="1635646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6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掌握位运算表达式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626968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右移 </a:t>
            </a:r>
            <a:r>
              <a:rPr lang="zh-CN" altLang="zh-CN" dirty="0"/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&gt;&gt;</a:t>
            </a:r>
            <a:r>
              <a:rPr lang="zh-CN" altLang="zh-CN" dirty="0"/>
              <a:t>”</a:t>
            </a:r>
            <a:r>
              <a:rPr lang="zh-CN" altLang="en-US" dirty="0"/>
              <a:t>：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把</a:t>
            </a:r>
            <a:r>
              <a:rPr lang="zh-CN" altLang="zh-CN" dirty="0"/>
              <a:t>“</a:t>
            </a:r>
            <a:r>
              <a:rPr lang="en-US" altLang="zh-CN" dirty="0"/>
              <a:t>&gt;&gt;</a:t>
            </a:r>
            <a:r>
              <a:rPr lang="zh-CN" altLang="zh-CN" dirty="0"/>
              <a:t>”左边的运算数的各二进位全部右移若干位，由“</a:t>
            </a:r>
            <a:r>
              <a:rPr lang="en-US" altLang="zh-CN" dirty="0"/>
              <a:t>&gt;&gt;</a:t>
            </a:r>
            <a:r>
              <a:rPr lang="zh-CN" altLang="zh-CN" dirty="0"/>
              <a:t>”右边的数指定移动的位数</a:t>
            </a:r>
            <a:r>
              <a:rPr lang="zh-CN" altLang="en-US" dirty="0"/>
              <a:t>，</a:t>
            </a:r>
            <a:r>
              <a:rPr lang="zh-CN" altLang="zh-CN" dirty="0"/>
              <a:t>低位舍弃。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03" y="1635646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7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掌握位运算表达式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698976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左移 “</a:t>
            </a:r>
            <a:r>
              <a:rPr lang="en-US" altLang="zh-CN" b="1" dirty="0">
                <a:solidFill>
                  <a:srgbClr val="FF0000"/>
                </a:solidFill>
              </a:rPr>
              <a:t>&lt;&lt;</a:t>
            </a:r>
            <a:r>
              <a:rPr lang="zh-CN" altLang="zh-CN" dirty="0"/>
              <a:t>”</a:t>
            </a:r>
            <a:r>
              <a:rPr lang="zh-CN" altLang="en-US" dirty="0"/>
              <a:t>：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把</a:t>
            </a:r>
            <a:r>
              <a:rPr lang="zh-CN" altLang="zh-CN" dirty="0"/>
              <a:t>“</a:t>
            </a:r>
            <a:r>
              <a:rPr lang="en-US" altLang="zh-CN" dirty="0"/>
              <a:t>&lt;&lt; </a:t>
            </a:r>
            <a:r>
              <a:rPr lang="zh-CN" altLang="zh-CN" dirty="0"/>
              <a:t>”左边的运算数的各二进位全部左移若干位，由“</a:t>
            </a:r>
            <a:r>
              <a:rPr lang="en-US" altLang="zh-CN" dirty="0"/>
              <a:t>&lt;&lt;</a:t>
            </a:r>
            <a:r>
              <a:rPr lang="zh-CN" altLang="zh-CN" dirty="0"/>
              <a:t>”右边的数指定移动的位数，高位丢弃，低位补</a:t>
            </a:r>
            <a:r>
              <a:rPr lang="en-US" altLang="zh-CN" dirty="0"/>
              <a:t>0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03" y="1635646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9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计算条件表达式和位运算表达式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掌握条件表达式</a:t>
            </a:r>
            <a:r>
              <a:rPr lang="zh-CN" altLang="en-US" dirty="0"/>
              <a:t>的计算</a:t>
            </a:r>
            <a:endParaRPr lang="en-US" altLang="zh-CN" dirty="0"/>
          </a:p>
          <a:p>
            <a:r>
              <a:rPr lang="zh-CN" altLang="en-US" dirty="0" smtClean="0"/>
              <a:t>掌握位运算表达式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掌握条件表达式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条件</a:t>
            </a:r>
            <a:r>
              <a:rPr lang="zh-CN" altLang="zh-CN" dirty="0" smtClean="0"/>
              <a:t>运算符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由</a:t>
            </a:r>
            <a:r>
              <a:rPr lang="zh-CN" altLang="zh-CN" dirty="0"/>
              <a:t>两个符号“？”和“：”组成，要求有</a:t>
            </a:r>
            <a:r>
              <a:rPr lang="en-US" altLang="zh-CN" dirty="0"/>
              <a:t>3</a:t>
            </a:r>
            <a:r>
              <a:rPr lang="zh-CN" altLang="zh-CN" dirty="0"/>
              <a:t>个操作对象，称</a:t>
            </a:r>
            <a:r>
              <a:rPr lang="zh-CN" altLang="zh-CN" b="1" dirty="0">
                <a:solidFill>
                  <a:srgbClr val="FF0000"/>
                </a:solidFill>
              </a:rPr>
              <a:t>三目（元）运算符</a:t>
            </a:r>
            <a:r>
              <a:rPr lang="zh-CN" altLang="zh-CN" dirty="0"/>
              <a:t>，它是</a:t>
            </a:r>
            <a:r>
              <a:rPr lang="en-US" altLang="zh-CN" dirty="0"/>
              <a:t>C</a:t>
            </a:r>
            <a:r>
              <a:rPr lang="zh-CN" altLang="zh-CN" dirty="0"/>
              <a:t>语言中唯一的三目运算符。</a:t>
            </a:r>
            <a:endParaRPr lang="en-US" altLang="zh-CN" dirty="0"/>
          </a:p>
          <a:p>
            <a:pPr fontAlgn="ctr"/>
            <a:r>
              <a:rPr lang="zh-CN" altLang="zh-CN" dirty="0"/>
              <a:t>条件表达式的格式为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 fontAlgn="ctr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表达式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表达式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掌握条件表达式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求值过程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先</a:t>
            </a:r>
            <a:r>
              <a:rPr lang="zh-CN" altLang="zh-CN" dirty="0"/>
              <a:t>求解表达式</a:t>
            </a:r>
            <a:r>
              <a:rPr lang="en-US" altLang="zh-CN" dirty="0"/>
              <a:t>1</a:t>
            </a:r>
            <a:r>
              <a:rPr lang="zh-CN" altLang="zh-CN" dirty="0"/>
              <a:t>，若为非</a:t>
            </a:r>
            <a:r>
              <a:rPr lang="en-US" altLang="zh-CN" dirty="0"/>
              <a:t>0</a:t>
            </a:r>
            <a:r>
              <a:rPr lang="zh-CN" altLang="zh-CN" dirty="0"/>
              <a:t>（真）则求解表达式</a:t>
            </a:r>
            <a:r>
              <a:rPr lang="en-US" altLang="zh-CN" dirty="0"/>
              <a:t>2</a:t>
            </a:r>
            <a:r>
              <a:rPr lang="zh-CN" altLang="zh-CN" dirty="0"/>
              <a:t>，此时表达式</a:t>
            </a:r>
            <a:r>
              <a:rPr lang="en-US" altLang="zh-CN" dirty="0"/>
              <a:t>2</a:t>
            </a:r>
            <a:r>
              <a:rPr lang="zh-CN" altLang="zh-CN" dirty="0"/>
              <a:t>的值就作为整个条件表达式的值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若</a:t>
            </a:r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zh-CN" altLang="zh-CN" dirty="0"/>
              <a:t>的值为</a:t>
            </a:r>
            <a:r>
              <a:rPr lang="en-US" altLang="zh-CN" dirty="0"/>
              <a:t>0</a:t>
            </a:r>
            <a:r>
              <a:rPr lang="zh-CN" altLang="zh-CN" dirty="0"/>
              <a:t>（假）则求解表达式</a:t>
            </a:r>
            <a:r>
              <a:rPr lang="en-US" altLang="zh-CN" dirty="0"/>
              <a:t>3</a:t>
            </a:r>
            <a:r>
              <a:rPr lang="zh-CN" altLang="zh-CN" dirty="0"/>
              <a:t>，表达式</a:t>
            </a:r>
            <a:r>
              <a:rPr lang="en-US" altLang="zh-CN" dirty="0"/>
              <a:t>3</a:t>
            </a:r>
            <a:r>
              <a:rPr lang="zh-CN" altLang="zh-CN" dirty="0"/>
              <a:t>的值就是整个条件表达式的值。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57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掌握位运算表达式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en-US" dirty="0" smtClean="0"/>
              <a:t>位运算符：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参与</a:t>
            </a:r>
            <a:r>
              <a:rPr lang="zh-CN" altLang="zh-CN" dirty="0"/>
              <a:t>运算的量，按二进制位进行</a:t>
            </a:r>
            <a:r>
              <a:rPr lang="zh-CN" altLang="zh-CN" dirty="0" smtClean="0"/>
              <a:t>运算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对</a:t>
            </a:r>
            <a:r>
              <a:rPr lang="zh-CN" altLang="zh-CN" dirty="0"/>
              <a:t>操作数</a:t>
            </a:r>
            <a:r>
              <a:rPr lang="en-US" altLang="zh-CN" dirty="0"/>
              <a:t>(</a:t>
            </a:r>
            <a:r>
              <a:rPr lang="zh-CN" altLang="zh-CN" dirty="0"/>
              <a:t>整型或字符型</a:t>
            </a:r>
            <a:r>
              <a:rPr lang="en-US" altLang="zh-CN" dirty="0"/>
              <a:t>)</a:t>
            </a:r>
            <a:r>
              <a:rPr lang="zh-CN" altLang="zh-CN" dirty="0"/>
              <a:t>中的每一位二进制数，将</a:t>
            </a:r>
            <a:r>
              <a:rPr lang="en-US" altLang="zh-CN" dirty="0"/>
              <a:t>0</a:t>
            </a:r>
            <a:r>
              <a:rPr lang="zh-CN" altLang="zh-CN" dirty="0"/>
              <a:t>看成假、将</a:t>
            </a:r>
            <a:r>
              <a:rPr lang="en-US" altLang="zh-CN" dirty="0"/>
              <a:t>1</a:t>
            </a:r>
            <a:r>
              <a:rPr lang="zh-CN" altLang="zh-CN" dirty="0"/>
              <a:t>看成真再按相应的逻辑进行运算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3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掌握位运算表达式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531698"/>
              </p:ext>
            </p:extLst>
          </p:nvPr>
        </p:nvGraphicFramePr>
        <p:xfrm>
          <a:off x="4572000" y="1131591"/>
          <a:ext cx="4032448" cy="316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457200" y="1203599"/>
            <a:ext cx="4109628" cy="324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zh-CN" altLang="en-US" dirty="0" smtClean="0"/>
              <a:t>位运算符有六种，如图所示：</a:t>
            </a:r>
            <a:endParaRPr lang="en-US" altLang="zh-CN" dirty="0" smtClean="0"/>
          </a:p>
          <a:p>
            <a:pPr fontAlgn="ctr"/>
            <a:r>
              <a:rPr lang="zh-CN" altLang="en-US" dirty="0" smtClean="0"/>
              <a:t>除了</a:t>
            </a:r>
            <a:r>
              <a:rPr lang="en-US" altLang="zh-CN" dirty="0" smtClean="0"/>
              <a:t>~</a:t>
            </a:r>
            <a:r>
              <a:rPr lang="zh-CN" altLang="en-US" dirty="0" smtClean="0"/>
              <a:t>是单目运算符，其他都是双目运算符。</a:t>
            </a:r>
            <a:endParaRPr lang="en-US" altLang="zh-CN" dirty="0" smtClean="0"/>
          </a:p>
          <a:p>
            <a:pPr font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24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掌握位运算表达式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770984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按位与 “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zh-CN" altLang="zh-CN" dirty="0"/>
              <a:t>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参与</a:t>
            </a:r>
            <a:r>
              <a:rPr lang="zh-CN" altLang="zh-CN" dirty="0"/>
              <a:t>运算的两数各对应的二进位</a:t>
            </a:r>
            <a:r>
              <a:rPr lang="zh-CN" altLang="en-US" dirty="0"/>
              <a:t>相与，</a:t>
            </a:r>
            <a:r>
              <a:rPr lang="zh-CN" altLang="zh-CN" dirty="0"/>
              <a:t>只有对应的</a:t>
            </a:r>
            <a:r>
              <a:rPr lang="zh-CN" altLang="en-US" dirty="0"/>
              <a:t>两个</a:t>
            </a:r>
            <a:r>
              <a:rPr lang="zh-CN" altLang="zh-CN" dirty="0"/>
              <a:t>二进位均为</a:t>
            </a:r>
            <a:r>
              <a:rPr lang="en-US" altLang="zh-CN" dirty="0"/>
              <a:t>1</a:t>
            </a:r>
            <a:r>
              <a:rPr lang="zh-CN" altLang="zh-CN" dirty="0"/>
              <a:t>时，结果位才为</a:t>
            </a:r>
            <a:r>
              <a:rPr lang="en-US" altLang="zh-CN" dirty="0"/>
              <a:t>1</a:t>
            </a:r>
            <a:r>
              <a:rPr lang="zh-CN" altLang="zh-CN" dirty="0"/>
              <a:t>，否则为</a:t>
            </a:r>
            <a:r>
              <a:rPr lang="en-US" altLang="zh-CN" dirty="0"/>
              <a:t>0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90" y="1635646"/>
            <a:ext cx="2089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4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掌握位运算表达式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626968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按</a:t>
            </a:r>
            <a:r>
              <a:rPr lang="zh-CN" altLang="zh-CN" dirty="0"/>
              <a:t>位或“</a:t>
            </a:r>
            <a:r>
              <a:rPr lang="en-US" altLang="zh-CN" b="1" dirty="0">
                <a:solidFill>
                  <a:srgbClr val="FF0000"/>
                </a:solidFill>
              </a:rPr>
              <a:t>|</a:t>
            </a:r>
            <a:r>
              <a:rPr lang="zh-CN" altLang="zh-CN" dirty="0"/>
              <a:t>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参与</a:t>
            </a:r>
            <a:r>
              <a:rPr lang="zh-CN" altLang="zh-CN" dirty="0"/>
              <a:t>运算的两数各对应的二进位相或。只要对应的</a:t>
            </a:r>
            <a:r>
              <a:rPr lang="zh-CN" altLang="en-US" dirty="0"/>
              <a:t>两</a:t>
            </a:r>
            <a:r>
              <a:rPr lang="zh-CN" altLang="zh-CN" dirty="0"/>
              <a:t>个二进位有一个为</a:t>
            </a:r>
            <a:r>
              <a:rPr lang="en-US" altLang="zh-CN" dirty="0"/>
              <a:t>1</a:t>
            </a:r>
            <a:r>
              <a:rPr lang="zh-CN" altLang="zh-CN" dirty="0"/>
              <a:t>时，结果位就为</a:t>
            </a:r>
            <a:r>
              <a:rPr lang="en-US" altLang="zh-CN" dirty="0"/>
              <a:t>1</a:t>
            </a:r>
            <a:r>
              <a:rPr lang="zh-CN" altLang="zh-CN" dirty="0"/>
              <a:t>，否则为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03" y="1635646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0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掌握位运算表达式</a:t>
            </a:r>
            <a:r>
              <a:rPr lang="zh-CN" altLang="en-US" dirty="0"/>
              <a:t>的计算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626968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按位异或“</a:t>
            </a:r>
            <a:r>
              <a:rPr lang="en-US" altLang="zh-CN" b="1" dirty="0">
                <a:solidFill>
                  <a:srgbClr val="FF0000"/>
                </a:solidFill>
              </a:rPr>
              <a:t>^</a:t>
            </a:r>
            <a:r>
              <a:rPr lang="zh-CN" altLang="zh-CN" dirty="0"/>
              <a:t>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参与</a:t>
            </a:r>
            <a:r>
              <a:rPr lang="zh-CN" altLang="zh-CN" dirty="0"/>
              <a:t>运算的两数各对应的二进位相异或。当两对应的二进位相异时，结果为</a:t>
            </a:r>
            <a:r>
              <a:rPr lang="en-US" altLang="zh-CN" dirty="0"/>
              <a:t>1</a:t>
            </a:r>
            <a:r>
              <a:rPr lang="zh-CN" altLang="zh-CN" dirty="0"/>
              <a:t>，否则为</a:t>
            </a:r>
            <a:r>
              <a:rPr lang="en-US" altLang="zh-CN" dirty="0"/>
              <a:t>0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03" y="1635646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508</Words>
  <Application>Microsoft Office PowerPoint</Application>
  <PresentationFormat>全屏显示(16:9)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掌握条件表达式的计算</vt:lpstr>
      <vt:lpstr>掌握条件表达式的计算</vt:lpstr>
      <vt:lpstr>掌握位运算表达式的计算</vt:lpstr>
      <vt:lpstr>掌握位运算表达式的计算</vt:lpstr>
      <vt:lpstr>掌握位运算表达式的计算</vt:lpstr>
      <vt:lpstr>掌握位运算表达式的计算</vt:lpstr>
      <vt:lpstr>掌握位运算表达式的计算</vt:lpstr>
      <vt:lpstr>掌握位运算表达式的计算</vt:lpstr>
      <vt:lpstr>掌握位运算表达式的计算</vt:lpstr>
      <vt:lpstr>掌握位运算表达式的计算</vt:lpstr>
      <vt:lpstr>计算条件表达式和位运算表达式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121</cp:revision>
  <dcterms:created xsi:type="dcterms:W3CDTF">2017-07-02T02:55:42Z</dcterms:created>
  <dcterms:modified xsi:type="dcterms:W3CDTF">2021-03-28T22:57:25Z</dcterms:modified>
</cp:coreProperties>
</file>