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153" y="3372126"/>
            <a:ext cx="6680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定义和初始化一维数组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掌握</a:t>
            </a:r>
            <a:r>
              <a:rPr lang="zh-CN" altLang="en-US" dirty="0"/>
              <a:t>一维数组的定义</a:t>
            </a:r>
            <a:endParaRPr lang="en-US" altLang="zh-CN" dirty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一维数组的初始化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定义一维数组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fontScale="92500"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、认识一维数组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zh-CN" dirty="0" smtClean="0"/>
              <a:t>数组</a:t>
            </a:r>
            <a:r>
              <a:rPr lang="zh-CN" altLang="zh-CN" dirty="0"/>
              <a:t>是一组有序数据的集合，数组中每一个元素的类型相同。用数组名和下标来唯一确定数组中的元素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zh-CN" dirty="0"/>
              <a:t>数组定义就是要准确告诉编译器两件事情：这个数组是由什么类型的数据构成的，这种数据有多少个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掌握一维数组的定义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、定义一维数组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zh-CN" dirty="0" smtClean="0"/>
              <a:t>定义</a:t>
            </a:r>
            <a:r>
              <a:rPr lang="zh-CN" altLang="en-US" dirty="0" smtClean="0"/>
              <a:t>形</a:t>
            </a:r>
            <a:r>
              <a:rPr lang="zh-CN" altLang="zh-CN" dirty="0" smtClean="0"/>
              <a:t>式：</a:t>
            </a:r>
            <a:r>
              <a:rPr lang="en-US" altLang="zh-CN" dirty="0" smtClean="0"/>
              <a:t>  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常量表达式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fontAlgn="ctr">
              <a:defRPr/>
            </a:pPr>
            <a:r>
              <a:rPr lang="zh-CN" altLang="zh-CN" dirty="0"/>
              <a:t>常量表达式表示数据元素的个数，也称为数组的长度</a:t>
            </a:r>
            <a:r>
              <a:rPr lang="zh-CN" altLang="en-US" dirty="0"/>
              <a:t>，</a:t>
            </a:r>
            <a:r>
              <a:rPr lang="zh-CN" altLang="zh-CN" dirty="0"/>
              <a:t>也确定了数组元素下标的</a:t>
            </a:r>
            <a:r>
              <a:rPr lang="zh-CN" altLang="zh-CN" dirty="0" smtClean="0"/>
              <a:t>范围。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 smtClean="0"/>
              <a:t>如：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a[10];</a:t>
            </a:r>
          </a:p>
        </p:txBody>
      </p:sp>
    </p:spTree>
    <p:extLst>
      <p:ext uri="{BB962C8B-B14F-4D97-AF65-F5344CB8AC3E}">
        <p14:creationId xmlns:p14="http://schemas.microsoft.com/office/powerpoint/2010/main" val="32568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掌握一维数组的定义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、表示元素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zh-CN" dirty="0"/>
              <a:t>数组元素的一般形式为：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下标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CN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>
              <a:defRPr/>
            </a:pPr>
            <a:r>
              <a:rPr lang="zh-CN" altLang="zh-CN" dirty="0"/>
              <a:t>下标从</a:t>
            </a:r>
            <a:r>
              <a:rPr lang="en-US" altLang="zh-CN" dirty="0"/>
              <a:t>0</a:t>
            </a:r>
            <a:r>
              <a:rPr lang="zh-CN" altLang="zh-CN" dirty="0"/>
              <a:t>开始～整型常量表达式</a:t>
            </a:r>
            <a:r>
              <a:rPr lang="en-US" altLang="zh-CN" dirty="0"/>
              <a:t>-1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3" y="2859782"/>
            <a:ext cx="9083675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初始化</a:t>
            </a:r>
            <a:r>
              <a:rPr lang="zh-CN" altLang="en-US" dirty="0">
                <a:solidFill>
                  <a:srgbClr val="000000"/>
                </a:solidFill>
              </a:rPr>
              <a:t>一维数组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/>
              <a:t>数组初始化赋值是指在数组定义时给数组元素赋予初值，数组初始化是在编译阶段进行的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fontAlgn="ctr">
              <a:defRPr/>
            </a:pPr>
            <a:r>
              <a:rPr lang="zh-CN" altLang="zh-CN" dirty="0"/>
              <a:t>初始化的一般形式：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/>
              <a:t>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常量表达式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逗号间隔的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初值表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74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初始化</a:t>
            </a:r>
            <a:r>
              <a:rPr lang="zh-CN" altLang="en-US" dirty="0">
                <a:solidFill>
                  <a:srgbClr val="000000"/>
                </a:solidFill>
              </a:rPr>
              <a:t>一维数组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770984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/>
              <a:t>初始元素个数不能超过定义的数组元素</a:t>
            </a:r>
            <a:r>
              <a:rPr lang="zh-CN" altLang="zh-CN" dirty="0" smtClean="0"/>
              <a:t>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zh-CN" dirty="0"/>
              <a:t>只能给元素逐个赋值，不能给数组整体赋值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65275"/>
            <a:ext cx="2089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3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初始化</a:t>
            </a:r>
            <a:r>
              <a:rPr lang="zh-CN" altLang="en-US" dirty="0">
                <a:solidFill>
                  <a:srgbClr val="000000"/>
                </a:solidFill>
              </a:rPr>
              <a:t>一维数组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554960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 smtClean="0"/>
              <a:t>可以</a:t>
            </a:r>
            <a:r>
              <a:rPr lang="zh-CN" altLang="zh-CN" dirty="0"/>
              <a:t>只给部分元素赋</a:t>
            </a:r>
            <a:r>
              <a:rPr lang="zh-CN" altLang="zh-CN" dirty="0" smtClean="0"/>
              <a:t>初值</a:t>
            </a:r>
            <a:r>
              <a:rPr lang="zh-CN" altLang="en-US" dirty="0" smtClean="0"/>
              <a:t>，未初始化的</a:t>
            </a:r>
            <a:r>
              <a:rPr lang="zh-CN" altLang="zh-CN" dirty="0" smtClean="0"/>
              <a:t>自动</a:t>
            </a:r>
            <a:r>
              <a:rPr lang="zh-CN" altLang="zh-CN" dirty="0"/>
              <a:t>赋值</a:t>
            </a:r>
            <a:r>
              <a:rPr lang="en-US" altLang="zh-CN" dirty="0"/>
              <a:t>0</a:t>
            </a:r>
            <a:r>
              <a:rPr lang="zh-CN" altLang="zh-CN" dirty="0"/>
              <a:t>。</a:t>
            </a:r>
            <a:endParaRPr lang="en-US" altLang="zh-CN" dirty="0"/>
          </a:p>
          <a:p>
            <a:pPr fontAlgn="ctr">
              <a:defRPr/>
            </a:pPr>
            <a:r>
              <a:rPr lang="zh-CN" altLang="zh-CN" dirty="0" smtClean="0"/>
              <a:t>如</a:t>
            </a:r>
            <a:r>
              <a:rPr lang="zh-CN" altLang="zh-CN" dirty="0"/>
              <a:t>给全部元素赋值，则在数组定义中，可以不给出数组元素的个数。</a:t>
            </a:r>
            <a:endParaRPr lang="en-US" altLang="zh-CN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65275"/>
            <a:ext cx="2089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定义和初始化一维数组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300</Words>
  <Application>Microsoft Office PowerPoint</Application>
  <PresentationFormat>全屏显示(16:9)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定义一维数组</vt:lpstr>
      <vt:lpstr>掌握一维数组的定义</vt:lpstr>
      <vt:lpstr>掌握一维数组的定义</vt:lpstr>
      <vt:lpstr>初始化一维数组</vt:lpstr>
      <vt:lpstr>初始化一维数组</vt:lpstr>
      <vt:lpstr>初始化一维数组</vt:lpstr>
      <vt:lpstr>定义和初始化一维数组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126</cp:revision>
  <dcterms:created xsi:type="dcterms:W3CDTF">2017-07-02T02:55:42Z</dcterms:created>
  <dcterms:modified xsi:type="dcterms:W3CDTF">2021-04-18T23:54:20Z</dcterms:modified>
</cp:coreProperties>
</file>