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5" r:id="rId5"/>
    <p:sldId id="266" r:id="rId6"/>
    <p:sldId id="268" r:id="rId7"/>
    <p:sldId id="267" r:id="rId8"/>
    <p:sldId id="264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3" autoAdjust="0"/>
    <p:restoredTop sz="94660"/>
  </p:normalViewPr>
  <p:slideViewPr>
    <p:cSldViewPr>
      <p:cViewPr varScale="1">
        <p:scale>
          <a:sx n="115" d="100"/>
          <a:sy n="115" d="100"/>
        </p:scale>
        <p:origin x="67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4288"/>
            <a:ext cx="9182100" cy="517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6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4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5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1588"/>
            <a:ext cx="9144000" cy="5145088"/>
            <a:chOff x="0" y="-1588"/>
            <a:chExt cx="9144000" cy="5145088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588"/>
              <a:ext cx="9144000" cy="5145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矩形 6"/>
            <p:cNvSpPr/>
            <p:nvPr userDrawn="1"/>
          </p:nvSpPr>
          <p:spPr>
            <a:xfrm>
              <a:off x="919047" y="4719357"/>
              <a:ext cx="2880320" cy="288032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C</a:t>
              </a:r>
              <a:r>
                <a:rPr lang="zh-CN" altLang="en-US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语言程序设计</a:t>
              </a:r>
              <a:endParaRPr lang="zh-CN" altLang="en-US" sz="2400" b="1" spc="200" baseline="0" dirty="0">
                <a:solidFill>
                  <a:schemeClr val="bg1">
                    <a:lumMod val="8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576064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29600" cy="2880319"/>
          </a:xfr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7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4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9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47285" y="2316817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语言程序设计</a:t>
            </a:r>
            <a:endParaRPr lang="zh-CN" altLang="en-US" sz="48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84466" y="3354546"/>
            <a:ext cx="6287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atin typeface="华文行楷" pitchFamily="2" charset="-122"/>
                <a:ea typeface="华文行楷" pitchFamily="2" charset="-122"/>
              </a:rPr>
              <a:t>遍历一维数组</a:t>
            </a:r>
          </a:p>
        </p:txBody>
      </p:sp>
      <p:sp>
        <p:nvSpPr>
          <p:cNvPr id="7" name="矩形 6"/>
          <p:cNvSpPr/>
          <p:nvPr/>
        </p:nvSpPr>
        <p:spPr>
          <a:xfrm>
            <a:off x="7812360" y="4085079"/>
            <a:ext cx="7521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>
                <a:solidFill>
                  <a:schemeClr val="accent1">
                    <a:lumMod val="75000"/>
                  </a:schemeClr>
                </a:solidFill>
              </a:rPr>
              <a:t>刘佳</a:t>
            </a:r>
            <a:endParaRPr lang="zh-CN" alt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掌握一维数组的遍历方法</a:t>
            </a:r>
          </a:p>
        </p:txBody>
      </p:sp>
    </p:spTree>
    <p:extLst>
      <p:ext uri="{BB962C8B-B14F-4D97-AF65-F5344CB8AC3E}">
        <p14:creationId xmlns:p14="http://schemas.microsoft.com/office/powerpoint/2010/main" val="20407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遍历一维数组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>
              <a:defRPr/>
            </a:pPr>
            <a:r>
              <a:rPr lang="zh-CN" altLang="zh-CN" dirty="0"/>
              <a:t>在</a:t>
            </a:r>
            <a:r>
              <a:rPr lang="en-US" altLang="zh-CN" dirty="0"/>
              <a:t>C</a:t>
            </a:r>
            <a:r>
              <a:rPr lang="zh-CN" altLang="zh-CN" dirty="0"/>
              <a:t>语言中只能逐个地使用下标变量</a:t>
            </a:r>
            <a:r>
              <a:rPr lang="zh-CN" altLang="en-US" dirty="0"/>
              <a:t>来遍历全部元素</a:t>
            </a:r>
            <a:r>
              <a:rPr lang="zh-CN" altLang="zh-CN" dirty="0"/>
              <a:t>，而不能一次引用整个数组。</a:t>
            </a:r>
            <a:endParaRPr lang="en-US" altLang="zh-CN" dirty="0"/>
          </a:p>
          <a:p>
            <a:pPr fontAlgn="ctr">
              <a:defRPr/>
            </a:pPr>
            <a:r>
              <a:rPr lang="zh-CN" altLang="en-US" dirty="0"/>
              <a:t>最常见遍历方式：</a:t>
            </a:r>
            <a:endParaRPr lang="en-US" altLang="zh-CN" dirty="0"/>
          </a:p>
          <a:p>
            <a:pPr marL="0" indent="0" fontAlgn="ctr">
              <a:buNone/>
              <a:defRPr/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for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0;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 10;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++)           ……</a:t>
            </a:r>
          </a:p>
        </p:txBody>
      </p:sp>
    </p:spTree>
    <p:extLst>
      <p:ext uri="{BB962C8B-B14F-4D97-AF65-F5344CB8AC3E}">
        <p14:creationId xmlns:p14="http://schemas.microsoft.com/office/powerpoint/2010/main" val="199931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遍历一维数组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>
              <a:defRPr/>
            </a:pPr>
            <a:r>
              <a:rPr lang="zh-CN" altLang="en-US" dirty="0"/>
              <a:t>数组输出：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0;i &lt; 10;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++)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("%d ", a[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]);</a:t>
            </a:r>
          </a:p>
          <a:p>
            <a:pPr fontAlgn="ctr">
              <a:defRPr/>
            </a:pPr>
            <a:r>
              <a:rPr lang="zh-CN" altLang="en-US" dirty="0"/>
              <a:t>数组输入：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0;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 10;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++) 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scanf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(“%d”, &amp;a[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413412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遍历一维数组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1306488" cy="2448271"/>
          </a:xfrm>
        </p:spPr>
        <p:txBody>
          <a:bodyPr>
            <a:normAutofit/>
          </a:bodyPr>
          <a:lstStyle/>
          <a:p>
            <a:pPr fontAlgn="ctr"/>
            <a:r>
              <a:rPr lang="zh-CN" altLang="en-US" dirty="0"/>
              <a:t>求最</a:t>
            </a:r>
            <a:r>
              <a:rPr lang="zh-CN" altLang="en-US" dirty="0" smtClean="0"/>
              <a:t>值的</a:t>
            </a:r>
            <a:r>
              <a:rPr lang="zh-CN" altLang="en-US" dirty="0"/>
              <a:t>步骤</a:t>
            </a:r>
            <a:r>
              <a:rPr lang="en-US" altLang="zh-CN" dirty="0" smtClean="0"/>
              <a:t>: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2411760" y="1089774"/>
            <a:ext cx="633670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800" dirty="0" smtClean="0"/>
              <a:t>1</a:t>
            </a:r>
            <a:r>
              <a:rPr lang="en-US" altLang="zh-CN" sz="2800" dirty="0"/>
              <a:t>. </a:t>
            </a:r>
            <a:r>
              <a:rPr lang="zh-CN" altLang="en-US" sz="2800" b="1" dirty="0">
                <a:solidFill>
                  <a:srgbClr val="FF0000"/>
                </a:solidFill>
              </a:rPr>
              <a:t>定义</a:t>
            </a:r>
            <a:r>
              <a:rPr lang="en-US" altLang="zh-CN" sz="2800" dirty="0"/>
              <a:t>score</a:t>
            </a:r>
            <a:r>
              <a:rPr lang="zh-CN" altLang="en-US" sz="2800" dirty="0"/>
              <a:t>数组</a:t>
            </a:r>
          </a:p>
          <a:p>
            <a:pPr>
              <a:spcBef>
                <a:spcPts val="600"/>
              </a:spcBef>
            </a:pPr>
            <a:r>
              <a:rPr lang="en-US" altLang="zh-CN" sz="2800" dirty="0"/>
              <a:t>2. </a:t>
            </a:r>
            <a:r>
              <a:rPr lang="zh-CN" altLang="en-US" sz="2800" b="1" dirty="0">
                <a:solidFill>
                  <a:srgbClr val="FF0000"/>
                </a:solidFill>
              </a:rPr>
              <a:t>输入</a:t>
            </a:r>
            <a:r>
              <a:rPr lang="en-US" altLang="zh-CN" sz="2800" dirty="0"/>
              <a:t>:for</a:t>
            </a:r>
            <a:r>
              <a:rPr lang="zh-CN" altLang="en-US" sz="2800" dirty="0"/>
              <a:t>循环输入成绩</a:t>
            </a:r>
          </a:p>
          <a:p>
            <a:pPr>
              <a:spcBef>
                <a:spcPts val="600"/>
              </a:spcBef>
            </a:pPr>
            <a:r>
              <a:rPr lang="en-US" altLang="zh-CN" sz="2800" dirty="0"/>
              <a:t>3. </a:t>
            </a:r>
            <a:r>
              <a:rPr lang="zh-CN" altLang="en-US" sz="2800" b="1" dirty="0">
                <a:solidFill>
                  <a:srgbClr val="FF0000"/>
                </a:solidFill>
              </a:rPr>
              <a:t>处理</a:t>
            </a:r>
            <a:r>
              <a:rPr lang="en-US" altLang="zh-CN" sz="2800" dirty="0"/>
              <a:t>:</a:t>
            </a:r>
          </a:p>
          <a:p>
            <a:pPr>
              <a:spcBef>
                <a:spcPts val="600"/>
              </a:spcBef>
            </a:pPr>
            <a:r>
              <a:rPr lang="en-US" altLang="zh-CN" sz="2800" dirty="0"/>
              <a:t>(a) </a:t>
            </a:r>
            <a:r>
              <a:rPr lang="zh-CN" altLang="en-US" sz="2800" dirty="0"/>
              <a:t>先令</a:t>
            </a:r>
            <a:r>
              <a:rPr lang="en-US" altLang="zh-CN" sz="2800" dirty="0"/>
              <a:t>max = score [0]</a:t>
            </a:r>
          </a:p>
          <a:p>
            <a:pPr>
              <a:spcBef>
                <a:spcPts val="600"/>
              </a:spcBef>
            </a:pPr>
            <a:r>
              <a:rPr lang="en-US" altLang="zh-CN" sz="2800" dirty="0"/>
              <a:t>(b) </a:t>
            </a:r>
            <a:r>
              <a:rPr lang="zh-CN" altLang="en-US" sz="2800" dirty="0"/>
              <a:t>依次用</a:t>
            </a:r>
            <a:r>
              <a:rPr lang="en-US" altLang="zh-CN" sz="2800" dirty="0"/>
              <a:t>score[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和</a:t>
            </a:r>
            <a:r>
              <a:rPr lang="en-US" altLang="zh-CN" sz="2800" dirty="0"/>
              <a:t>max</a:t>
            </a:r>
            <a:r>
              <a:rPr lang="zh-CN" altLang="en-US" sz="2800" dirty="0"/>
              <a:t>比较</a:t>
            </a:r>
            <a:r>
              <a:rPr lang="en-US" altLang="zh-CN" sz="2800" dirty="0"/>
              <a:t>(</a:t>
            </a:r>
            <a:r>
              <a:rPr lang="zh-CN" altLang="en-US" sz="2800" b="1" dirty="0">
                <a:solidFill>
                  <a:srgbClr val="FF0000"/>
                </a:solidFill>
              </a:rPr>
              <a:t>循环</a:t>
            </a:r>
            <a:r>
              <a:rPr lang="en-US" altLang="zh-CN" sz="2800" dirty="0"/>
              <a:t>)</a:t>
            </a:r>
          </a:p>
          <a:p>
            <a:pPr>
              <a:spcBef>
                <a:spcPts val="600"/>
              </a:spcBef>
            </a:pPr>
            <a:r>
              <a:rPr lang="en-US" altLang="zh-CN" sz="2800" dirty="0"/>
              <a:t>     </a:t>
            </a:r>
            <a:r>
              <a:rPr lang="zh-CN" altLang="en-US" sz="2800" dirty="0"/>
              <a:t>若</a:t>
            </a:r>
            <a:r>
              <a:rPr lang="en-US" altLang="zh-CN" sz="2800" dirty="0"/>
              <a:t>score[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 &gt; max,</a:t>
            </a:r>
            <a:r>
              <a:rPr lang="zh-CN" altLang="en-US" sz="2800" dirty="0"/>
              <a:t>令</a:t>
            </a:r>
            <a:r>
              <a:rPr lang="en-US" altLang="zh-CN" sz="2800" dirty="0"/>
              <a:t>max = score[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     </a:t>
            </a:r>
          </a:p>
          <a:p>
            <a:pPr>
              <a:spcBef>
                <a:spcPts val="600"/>
              </a:spcBef>
            </a:pPr>
            <a:r>
              <a:rPr lang="en-US" altLang="zh-CN" sz="2800" dirty="0"/>
              <a:t>4. </a:t>
            </a:r>
            <a:r>
              <a:rPr lang="zh-CN" altLang="en-US" sz="2800" b="1" dirty="0">
                <a:solidFill>
                  <a:srgbClr val="FF0000"/>
                </a:solidFill>
              </a:rPr>
              <a:t>输出</a:t>
            </a:r>
            <a:r>
              <a:rPr lang="en-US" altLang="zh-CN" sz="2800" dirty="0"/>
              <a:t>:max</a:t>
            </a:r>
          </a:p>
        </p:txBody>
      </p:sp>
    </p:spTree>
    <p:extLst>
      <p:ext uri="{BB962C8B-B14F-4D97-AF65-F5344CB8AC3E}">
        <p14:creationId xmlns:p14="http://schemas.microsoft.com/office/powerpoint/2010/main" val="403709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遍历一维数组</a:t>
            </a:r>
            <a:endParaRPr lang="zh-CN" alt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1320592" y="987574"/>
            <a:ext cx="6191861" cy="3484523"/>
            <a:chOff x="1320592" y="987574"/>
            <a:chExt cx="6191861" cy="3484523"/>
          </a:xfrm>
        </p:grpSpPr>
        <p:pic>
          <p:nvPicPr>
            <p:cNvPr id="29" name="内容占位符 13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0592" y="987574"/>
              <a:ext cx="5843696" cy="3484523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2015337" y="1683904"/>
              <a:ext cx="5497116" cy="2702185"/>
              <a:chOff x="2015337" y="1683904"/>
              <a:chExt cx="5497116" cy="2702185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5087931" y="1683904"/>
                <a:ext cx="5040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FF0000"/>
                    </a:solidFill>
                  </a:rPr>
                  <a:t>34</a:t>
                </a:r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015337" y="2821893"/>
                <a:ext cx="5040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FF0000"/>
                    </a:solidFill>
                  </a:rPr>
                  <a:t>34</a:t>
                </a:r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015337" y="1683904"/>
                <a:ext cx="5040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FF0000"/>
                    </a:solidFill>
                  </a:rPr>
                  <a:t>34</a:t>
                </a:r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119965" y="4033396"/>
                <a:ext cx="5040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FF0000"/>
                    </a:solidFill>
                  </a:rPr>
                  <a:t>67</a:t>
                </a:r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191801" y="2881268"/>
                <a:ext cx="5040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FF0000"/>
                    </a:solidFill>
                  </a:rPr>
                  <a:t>67</a:t>
                </a:r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008397" y="4047535"/>
                <a:ext cx="5040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FF0000"/>
                    </a:solidFill>
                  </a:rPr>
                  <a:t>78</a:t>
                </a:r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917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遍历一维数组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1810544" cy="504055"/>
          </a:xfrm>
        </p:spPr>
        <p:txBody>
          <a:bodyPr>
            <a:normAutofit lnSpcReduction="10000"/>
          </a:bodyPr>
          <a:lstStyle/>
          <a:p>
            <a:pPr fontAlgn="ctr"/>
            <a:r>
              <a:rPr lang="zh-CN" altLang="en-US" dirty="0" smtClean="0"/>
              <a:t>代码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2411760" y="987574"/>
            <a:ext cx="55446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……</a:t>
            </a:r>
            <a:endParaRPr lang="en-US" altLang="zh-CN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score[0];</a:t>
            </a:r>
          </a:p>
          <a:p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1; 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 SIZE; 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++)</a:t>
            </a:r>
          </a:p>
          <a:p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</a:t>
            </a:r>
          </a:p>
          <a:p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(score[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&gt; max)   </a:t>
            </a:r>
          </a:p>
          <a:p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= score[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];</a:t>
            </a:r>
          </a:p>
          <a:p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r>
              <a:rPr lang="en-US" altLang="zh-C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最高成绩 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%d\n", max);</a:t>
            </a:r>
          </a:p>
        </p:txBody>
      </p:sp>
    </p:spTree>
    <p:extLst>
      <p:ext uri="{BB962C8B-B14F-4D97-AF65-F5344CB8AC3E}">
        <p14:creationId xmlns:p14="http://schemas.microsoft.com/office/powerpoint/2010/main" val="342714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遍历一维数组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9582"/>
            <a:ext cx="29146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63638"/>
            <a:ext cx="50546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94" y="2571750"/>
            <a:ext cx="2603500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9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227</Words>
  <Application>Microsoft Office PowerPoint</Application>
  <PresentationFormat>全屏显示(16:9)</PresentationFormat>
  <Paragraphs>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华文行楷</vt:lpstr>
      <vt:lpstr>隶书</vt:lpstr>
      <vt:lpstr>宋体</vt:lpstr>
      <vt:lpstr>Arial</vt:lpstr>
      <vt:lpstr>Calibri</vt:lpstr>
      <vt:lpstr>Wingdings</vt:lpstr>
      <vt:lpstr>Office 主题​​</vt:lpstr>
      <vt:lpstr>PowerPoint 演示文稿</vt:lpstr>
      <vt:lpstr>学习目标</vt:lpstr>
      <vt:lpstr>遍历一维数组</vt:lpstr>
      <vt:lpstr>遍历一维数组</vt:lpstr>
      <vt:lpstr>遍历一维数组</vt:lpstr>
      <vt:lpstr>遍历一维数组</vt:lpstr>
      <vt:lpstr>遍历一维数组</vt:lpstr>
      <vt:lpstr>遍历一维数组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</dc:creator>
  <cp:lastModifiedBy>Microsoft 帐户</cp:lastModifiedBy>
  <cp:revision>97</cp:revision>
  <dcterms:created xsi:type="dcterms:W3CDTF">2017-07-02T02:55:42Z</dcterms:created>
  <dcterms:modified xsi:type="dcterms:W3CDTF">2021-04-18T23:54:52Z</dcterms:modified>
</cp:coreProperties>
</file>