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8" r:id="rId5"/>
    <p:sldId id="269" r:id="rId6"/>
    <p:sldId id="270" r:id="rId7"/>
    <p:sldId id="271" r:id="rId8"/>
    <p:sldId id="273" r:id="rId9"/>
    <p:sldId id="272" r:id="rId10"/>
    <p:sldId id="264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认识函数的基本概念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认识函数的基本概念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认识</a:t>
            </a:r>
            <a:r>
              <a:rPr lang="zh-CN" altLang="en-US" dirty="0"/>
              <a:t>函数的概念</a:t>
            </a:r>
            <a:endParaRPr lang="en-US" altLang="zh-CN" dirty="0"/>
          </a:p>
          <a:p>
            <a:r>
              <a:rPr lang="zh-CN" altLang="en-US" dirty="0" smtClean="0"/>
              <a:t>了解</a:t>
            </a:r>
            <a:r>
              <a:rPr lang="zh-CN" altLang="en-US" dirty="0"/>
              <a:t>函数的优点</a:t>
            </a:r>
            <a:endParaRPr lang="en-US" altLang="zh-CN" dirty="0"/>
          </a:p>
          <a:p>
            <a:r>
              <a:rPr lang="zh-CN" altLang="en-US" dirty="0" smtClean="0"/>
              <a:t>认识</a:t>
            </a:r>
            <a:r>
              <a:rPr lang="zh-CN" altLang="en-US" dirty="0"/>
              <a:t>函数的分类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认识函数的概念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Ｃ源程序是由函数组成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/>
              <a:t>主函数</a:t>
            </a:r>
            <a:r>
              <a:rPr lang="en-US" altLang="zh-CN" b="1" dirty="0">
                <a:solidFill>
                  <a:srgbClr val="FF0000"/>
                </a:solidFill>
              </a:rPr>
              <a:t>main()</a:t>
            </a:r>
            <a:r>
              <a:rPr lang="zh-CN" altLang="zh-CN" dirty="0"/>
              <a:t>是必须的，它是程序执行的</a:t>
            </a:r>
            <a:r>
              <a:rPr lang="zh-CN" altLang="zh-CN" b="1" dirty="0">
                <a:solidFill>
                  <a:srgbClr val="FF0000"/>
                </a:solidFill>
              </a:rPr>
              <a:t>起点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fontAlgn="ctr">
              <a:defRPr/>
            </a:pPr>
            <a:r>
              <a:rPr lang="zh-CN" altLang="zh-CN" dirty="0" smtClean="0"/>
              <a:t>由</a:t>
            </a:r>
            <a:r>
              <a:rPr lang="zh-CN" altLang="zh-CN" dirty="0"/>
              <a:t>主函数调用其它函数，而不允许被其它函数调用，只能由</a:t>
            </a:r>
            <a:r>
              <a:rPr lang="zh-CN" altLang="zh-CN" b="1" dirty="0">
                <a:solidFill>
                  <a:srgbClr val="FF0000"/>
                </a:solidFill>
              </a:rPr>
              <a:t>系统调用</a:t>
            </a:r>
            <a:r>
              <a:rPr lang="zh-CN" altLang="zh-CN" dirty="0"/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认识函数的概念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/>
              <a:t>其它</a:t>
            </a:r>
            <a:r>
              <a:rPr lang="zh-CN" altLang="zh-CN" dirty="0" smtClean="0"/>
              <a:t>函数可以</a:t>
            </a:r>
            <a:r>
              <a:rPr lang="zh-CN" altLang="zh-CN" b="1" dirty="0">
                <a:solidFill>
                  <a:srgbClr val="FF0000"/>
                </a:solidFill>
              </a:rPr>
              <a:t>互相调用</a:t>
            </a:r>
            <a:r>
              <a:rPr lang="zh-CN" altLang="zh-CN" dirty="0"/>
              <a:t>，同一函数可以被一个或多个函数调用任意多次。 </a:t>
            </a:r>
            <a:endParaRPr lang="en-US" altLang="zh-CN" dirty="0" smtClean="0"/>
          </a:p>
          <a:p>
            <a:pPr fontAlgn="ctr"/>
            <a:r>
              <a:rPr lang="zh-CN" altLang="zh-CN" dirty="0"/>
              <a:t>所有函数（包括主函数）都是</a:t>
            </a:r>
            <a:r>
              <a:rPr lang="zh-CN" altLang="zh-CN" b="1" dirty="0">
                <a:solidFill>
                  <a:srgbClr val="FF0000"/>
                </a:solidFill>
              </a:rPr>
              <a:t>平行</a:t>
            </a:r>
            <a:r>
              <a:rPr lang="zh-CN" altLang="zh-CN" dirty="0"/>
              <a:t>的，在定义时候是分别进行的，相互独立，无从属关系，</a:t>
            </a:r>
            <a:r>
              <a:rPr lang="zh-CN" altLang="zh-CN" b="1" dirty="0">
                <a:solidFill>
                  <a:srgbClr val="FF0000"/>
                </a:solidFill>
              </a:rPr>
              <a:t>不可嵌套定义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07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认识函数的概念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3074"/>
            <a:ext cx="5832648" cy="38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了解函数的优点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使用函数可以控制任务的规模；</a:t>
            </a:r>
            <a:endParaRPr lang="en-US" altLang="zh-CN" dirty="0"/>
          </a:p>
          <a:p>
            <a:r>
              <a:rPr lang="zh-CN" altLang="zh-CN" dirty="0"/>
              <a:t>使用函数可以控制变量的作用范围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最重要的，</a:t>
            </a:r>
            <a:r>
              <a:rPr lang="zh-CN" altLang="zh-CN" dirty="0" smtClean="0"/>
              <a:t>使用函数可以重</a:t>
            </a:r>
            <a:r>
              <a:rPr lang="zh-CN" altLang="en-US" dirty="0" smtClean="0"/>
              <a:t>复</a:t>
            </a:r>
            <a:r>
              <a:rPr lang="zh-CN" altLang="zh-CN" dirty="0" smtClean="0"/>
              <a:t>利用</a:t>
            </a:r>
            <a:r>
              <a:rPr lang="zh-CN" altLang="zh-CN" dirty="0"/>
              <a:t>已有的、调式好的、成熟的</a:t>
            </a:r>
            <a:r>
              <a:rPr lang="zh-CN" altLang="zh-CN" dirty="0" smtClean="0"/>
              <a:t>程序模块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了解函数的分类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698976" cy="288031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从</a:t>
            </a:r>
            <a:r>
              <a:rPr lang="zh-CN" altLang="zh-CN" dirty="0"/>
              <a:t>函数定义的角度看，函数可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库函数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用户</a:t>
            </a:r>
            <a:r>
              <a:rPr lang="zh-CN" altLang="zh-CN" dirty="0"/>
              <a:t>定义</a:t>
            </a:r>
            <a:r>
              <a:rPr lang="zh-CN" altLang="zh-CN" dirty="0" smtClean="0"/>
              <a:t>函数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了解函数的分类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554960" cy="2880319"/>
          </a:xfrm>
        </p:spPr>
        <p:txBody>
          <a:bodyPr>
            <a:normAutofit/>
          </a:bodyPr>
          <a:lstStyle/>
          <a:p>
            <a:pPr fontAlgn="ctr"/>
            <a:r>
              <a:rPr lang="zh-CN" altLang="en-US" dirty="0" smtClean="0"/>
              <a:t>从</a:t>
            </a:r>
            <a:r>
              <a:rPr lang="zh-CN" altLang="en-US" dirty="0"/>
              <a:t>返回值的角度看，</a:t>
            </a:r>
            <a:r>
              <a:rPr lang="zh-CN" altLang="zh-CN" dirty="0"/>
              <a:t>函数</a:t>
            </a:r>
            <a:r>
              <a:rPr lang="zh-CN" altLang="en-US" dirty="0"/>
              <a:t>可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有</a:t>
            </a:r>
            <a:r>
              <a:rPr lang="zh-CN" altLang="zh-CN" dirty="0"/>
              <a:t>返回值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无</a:t>
            </a:r>
            <a:r>
              <a:rPr lang="zh-CN" altLang="zh-CN" dirty="0"/>
              <a:t>返回值</a:t>
            </a:r>
            <a:r>
              <a:rPr lang="zh-CN" altLang="zh-CN" dirty="0" smtClean="0"/>
              <a:t>函数</a:t>
            </a:r>
            <a:endParaRPr lang="zh-CN" altLang="zh-CN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了解函数的分类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842992" cy="2880319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 smtClean="0"/>
              <a:t>从</a:t>
            </a:r>
            <a:r>
              <a:rPr lang="zh-CN" altLang="zh-CN" dirty="0"/>
              <a:t>主调函数和被调函数之间数据传送的角度看</a:t>
            </a:r>
            <a:r>
              <a:rPr lang="zh-CN" altLang="en-US" dirty="0"/>
              <a:t>，</a:t>
            </a:r>
            <a:r>
              <a:rPr lang="zh-CN" altLang="zh-CN" dirty="0"/>
              <a:t>又可</a:t>
            </a:r>
            <a:r>
              <a:rPr lang="zh-CN" altLang="zh-CN" dirty="0" smtClean="0"/>
              <a:t>分为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无</a:t>
            </a:r>
            <a:r>
              <a:rPr lang="zh-CN" altLang="zh-CN" dirty="0"/>
              <a:t>参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lvl="1" fontAlgn="ctr">
              <a:buFont typeface="Wingdings" panose="05000000000000000000" pitchFamily="2" charset="2"/>
              <a:buChar char="ü"/>
            </a:pPr>
            <a:r>
              <a:rPr lang="zh-CN" altLang="zh-CN" dirty="0" smtClean="0"/>
              <a:t>有</a:t>
            </a:r>
            <a:r>
              <a:rPr lang="zh-CN" altLang="zh-CN" dirty="0"/>
              <a:t>参</a:t>
            </a:r>
            <a:r>
              <a:rPr lang="zh-CN" altLang="zh-CN" dirty="0" smtClean="0"/>
              <a:t>函数</a:t>
            </a:r>
            <a:endParaRPr lang="zh-CN" altLang="zh-CN" dirty="0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65275"/>
            <a:ext cx="20891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245</Words>
  <Application>Microsoft Office PowerPoint</Application>
  <PresentationFormat>全屏显示(16:9)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认识函数的概念</vt:lpstr>
      <vt:lpstr>认识函数的概念</vt:lpstr>
      <vt:lpstr>认识函数的概念</vt:lpstr>
      <vt:lpstr>了解函数的优点</vt:lpstr>
      <vt:lpstr>了解函数的分类</vt:lpstr>
      <vt:lpstr>了解函数的分类</vt:lpstr>
      <vt:lpstr>了解函数的分类</vt:lpstr>
      <vt:lpstr>认识函数的基本概念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103</cp:revision>
  <dcterms:created xsi:type="dcterms:W3CDTF">2017-07-02T02:55:42Z</dcterms:created>
  <dcterms:modified xsi:type="dcterms:W3CDTF">2021-04-18T23:56:51Z</dcterms:modified>
</cp:coreProperties>
</file>