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65" r:id="rId5"/>
    <p:sldId id="266" r:id="rId6"/>
    <p:sldId id="273" r:id="rId7"/>
    <p:sldId id="267" r:id="rId8"/>
    <p:sldId id="274" r:id="rId9"/>
    <p:sldId id="268" r:id="rId10"/>
    <p:sldId id="269" r:id="rId11"/>
    <p:sldId id="270" r:id="rId12"/>
    <p:sldId id="271" r:id="rId13"/>
    <p:sldId id="272" r:id="rId14"/>
    <p:sldId id="264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88D02-529C-4A35-B86D-BD60C3B677F1}" type="doc">
      <dgm:prSet loTypeId="urn:microsoft.com/office/officeart/2005/8/layout/funnel1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7ED75E8-AE71-417C-B36A-0903B848082A}">
      <dgm:prSet phldrT="[文本]"/>
      <dgm:spPr/>
      <dgm:t>
        <a:bodyPr/>
        <a:lstStyle/>
        <a:p>
          <a:r>
            <a:rPr lang="zh-CN" altLang="en-US" dirty="0" smtClean="0"/>
            <a:t>语句</a:t>
          </a:r>
          <a:endParaRPr lang="zh-CN" altLang="en-US" dirty="0"/>
        </a:p>
      </dgm:t>
    </dgm:pt>
    <dgm:pt modelId="{B26472CF-C24B-405A-98C5-036491B9BBC9}" type="parTrans" cxnId="{6577F2F4-2A39-4C1F-BC05-5DC8A300D522}">
      <dgm:prSet/>
      <dgm:spPr/>
      <dgm:t>
        <a:bodyPr/>
        <a:lstStyle/>
        <a:p>
          <a:endParaRPr lang="zh-CN" altLang="en-US"/>
        </a:p>
      </dgm:t>
    </dgm:pt>
    <dgm:pt modelId="{DA88E54E-5FAB-4AF8-B55A-E172E9B304C0}" type="sibTrans" cxnId="{6577F2F4-2A39-4C1F-BC05-5DC8A300D522}">
      <dgm:prSet/>
      <dgm:spPr/>
      <dgm:t>
        <a:bodyPr/>
        <a:lstStyle/>
        <a:p>
          <a:endParaRPr lang="zh-CN" altLang="en-US"/>
        </a:p>
      </dgm:t>
    </dgm:pt>
    <dgm:pt modelId="{E5AE334C-B3B3-478B-AEE4-EF13FA1D1177}">
      <dgm:prSet phldrT="[文本]"/>
      <dgm:spPr/>
      <dgm:t>
        <a:bodyPr/>
        <a:lstStyle/>
        <a:p>
          <a:r>
            <a:rPr lang="zh-CN" altLang="en-US" dirty="0" smtClean="0"/>
            <a:t>语句</a:t>
          </a:r>
          <a:endParaRPr lang="zh-CN" altLang="en-US" dirty="0"/>
        </a:p>
      </dgm:t>
    </dgm:pt>
    <dgm:pt modelId="{AEEE7866-3E6E-4E37-B31A-D8FA8D805DC7}" type="parTrans" cxnId="{F9F195E6-8C62-4019-9FB7-DB4D411E9B66}">
      <dgm:prSet/>
      <dgm:spPr/>
      <dgm:t>
        <a:bodyPr/>
        <a:lstStyle/>
        <a:p>
          <a:endParaRPr lang="zh-CN" altLang="en-US"/>
        </a:p>
      </dgm:t>
    </dgm:pt>
    <dgm:pt modelId="{5C29D826-283B-4313-B813-0B71A1DA683E}" type="sibTrans" cxnId="{F9F195E6-8C62-4019-9FB7-DB4D411E9B66}">
      <dgm:prSet/>
      <dgm:spPr/>
      <dgm:t>
        <a:bodyPr/>
        <a:lstStyle/>
        <a:p>
          <a:endParaRPr lang="zh-CN" altLang="en-US"/>
        </a:p>
      </dgm:t>
    </dgm:pt>
    <dgm:pt modelId="{2D39B845-D5D2-474C-899C-13DCEB6150D5}">
      <dgm:prSet phldrT="[文本]"/>
      <dgm:spPr/>
      <dgm:t>
        <a:bodyPr/>
        <a:lstStyle/>
        <a:p>
          <a:r>
            <a:rPr lang="zh-CN" altLang="en-US" dirty="0" smtClean="0"/>
            <a:t>语句</a:t>
          </a:r>
          <a:endParaRPr lang="zh-CN" altLang="en-US" dirty="0"/>
        </a:p>
      </dgm:t>
    </dgm:pt>
    <dgm:pt modelId="{754C5062-5F4F-4B8A-AE8F-D49E2889F3C5}" type="parTrans" cxnId="{DF3A857A-AF27-4817-8884-1736C1FA6BA2}">
      <dgm:prSet/>
      <dgm:spPr/>
      <dgm:t>
        <a:bodyPr/>
        <a:lstStyle/>
        <a:p>
          <a:endParaRPr lang="zh-CN" altLang="en-US"/>
        </a:p>
      </dgm:t>
    </dgm:pt>
    <dgm:pt modelId="{E4C4906C-08E4-4A53-BB03-9CCEF98AADDD}" type="sibTrans" cxnId="{DF3A857A-AF27-4817-8884-1736C1FA6BA2}">
      <dgm:prSet/>
      <dgm:spPr/>
      <dgm:t>
        <a:bodyPr/>
        <a:lstStyle/>
        <a:p>
          <a:endParaRPr lang="zh-CN" altLang="en-US"/>
        </a:p>
      </dgm:t>
    </dgm:pt>
    <dgm:pt modelId="{8E071933-BFDB-40CC-8BC6-53B4C625C7D7}">
      <dgm:prSet phldrT="[文本]"/>
      <dgm:spPr/>
      <dgm:t>
        <a:bodyPr/>
        <a:lstStyle/>
        <a:p>
          <a:r>
            <a:rPr lang="zh-CN" altLang="en-US" dirty="0" smtClean="0"/>
            <a:t>函数</a:t>
          </a:r>
          <a:endParaRPr lang="zh-CN" altLang="en-US" dirty="0"/>
        </a:p>
      </dgm:t>
    </dgm:pt>
    <dgm:pt modelId="{6461A7D5-38F5-4565-98F2-B7A67540E47C}" type="parTrans" cxnId="{B6DC3CD6-9805-4A36-9069-920C92DEABE1}">
      <dgm:prSet/>
      <dgm:spPr/>
      <dgm:t>
        <a:bodyPr/>
        <a:lstStyle/>
        <a:p>
          <a:endParaRPr lang="zh-CN" altLang="en-US"/>
        </a:p>
      </dgm:t>
    </dgm:pt>
    <dgm:pt modelId="{B2711FFC-14F4-4592-9C1E-AD7E175B87D2}" type="sibTrans" cxnId="{B6DC3CD6-9805-4A36-9069-920C92DEABE1}">
      <dgm:prSet/>
      <dgm:spPr/>
      <dgm:t>
        <a:bodyPr/>
        <a:lstStyle/>
        <a:p>
          <a:endParaRPr lang="zh-CN" altLang="en-US"/>
        </a:p>
      </dgm:t>
    </dgm:pt>
    <dgm:pt modelId="{510AF0F9-F474-4CF3-B793-A2B29A2A1B98}" type="pres">
      <dgm:prSet presAssocID="{BE188D02-529C-4A35-B86D-BD60C3B677F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765080-1920-45C9-AA7F-81A3AC559BA8}" type="pres">
      <dgm:prSet presAssocID="{BE188D02-529C-4A35-B86D-BD60C3B677F1}" presName="ellipse" presStyleLbl="trBgShp" presStyleIdx="0" presStyleCnt="1"/>
      <dgm:spPr/>
    </dgm:pt>
    <dgm:pt modelId="{630DF4BE-4F63-4299-BEE6-6713CD852BB8}" type="pres">
      <dgm:prSet presAssocID="{BE188D02-529C-4A35-B86D-BD60C3B677F1}" presName="arrow1" presStyleLbl="fgShp" presStyleIdx="0" presStyleCnt="1"/>
      <dgm:spPr/>
    </dgm:pt>
    <dgm:pt modelId="{C95E2C88-4EA1-4B1F-BFAE-D363F6FDF263}" type="pres">
      <dgm:prSet presAssocID="{BE188D02-529C-4A35-B86D-BD60C3B677F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CCA32D-1015-45CD-A005-37010A7A470F}" type="pres">
      <dgm:prSet presAssocID="{E5AE334C-B3B3-478B-AEE4-EF13FA1D117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41326-1238-438C-B430-E29651C9A440}" type="pres">
      <dgm:prSet presAssocID="{2D39B845-D5D2-474C-899C-13DCEB6150D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86E43-3899-41D1-BBEC-42FEE7AF2275}" type="pres">
      <dgm:prSet presAssocID="{8E071933-BFDB-40CC-8BC6-53B4C625C7D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62E0CE-B400-40C9-9310-6B63FC75F2FB}" type="pres">
      <dgm:prSet presAssocID="{BE188D02-529C-4A35-B86D-BD60C3B677F1}" presName="funnel" presStyleLbl="trAlignAcc1" presStyleIdx="0" presStyleCnt="1"/>
      <dgm:spPr/>
    </dgm:pt>
  </dgm:ptLst>
  <dgm:cxnLst>
    <dgm:cxn modelId="{DF3A857A-AF27-4817-8884-1736C1FA6BA2}" srcId="{BE188D02-529C-4A35-B86D-BD60C3B677F1}" destId="{2D39B845-D5D2-474C-899C-13DCEB6150D5}" srcOrd="2" destOrd="0" parTransId="{754C5062-5F4F-4B8A-AE8F-D49E2889F3C5}" sibTransId="{E4C4906C-08E4-4A53-BB03-9CCEF98AADDD}"/>
    <dgm:cxn modelId="{32596D4D-C033-4AB8-A37D-E2C1789C9C60}" type="presOf" srcId="{2D39B845-D5D2-474C-899C-13DCEB6150D5}" destId="{EDCCA32D-1015-45CD-A005-37010A7A470F}" srcOrd="0" destOrd="0" presId="urn:microsoft.com/office/officeart/2005/8/layout/funnel1"/>
    <dgm:cxn modelId="{9B251264-4AA1-4104-A2F4-FE12422BFD65}" type="presOf" srcId="{8E071933-BFDB-40CC-8BC6-53B4C625C7D7}" destId="{C95E2C88-4EA1-4B1F-BFAE-D363F6FDF263}" srcOrd="0" destOrd="0" presId="urn:microsoft.com/office/officeart/2005/8/layout/funnel1"/>
    <dgm:cxn modelId="{B6DC3CD6-9805-4A36-9069-920C92DEABE1}" srcId="{BE188D02-529C-4A35-B86D-BD60C3B677F1}" destId="{8E071933-BFDB-40CC-8BC6-53B4C625C7D7}" srcOrd="3" destOrd="0" parTransId="{6461A7D5-38F5-4565-98F2-B7A67540E47C}" sibTransId="{B2711FFC-14F4-4592-9C1E-AD7E175B87D2}"/>
    <dgm:cxn modelId="{29DA8D4A-8F74-4189-B997-00180CDA16F7}" type="presOf" srcId="{E5AE334C-B3B3-478B-AEE4-EF13FA1D1177}" destId="{0C541326-1238-438C-B430-E29651C9A440}" srcOrd="0" destOrd="0" presId="urn:microsoft.com/office/officeart/2005/8/layout/funnel1"/>
    <dgm:cxn modelId="{F9F195E6-8C62-4019-9FB7-DB4D411E9B66}" srcId="{BE188D02-529C-4A35-B86D-BD60C3B677F1}" destId="{E5AE334C-B3B3-478B-AEE4-EF13FA1D1177}" srcOrd="1" destOrd="0" parTransId="{AEEE7866-3E6E-4E37-B31A-D8FA8D805DC7}" sibTransId="{5C29D826-283B-4313-B813-0B71A1DA683E}"/>
    <dgm:cxn modelId="{C4E1253D-D917-4136-8201-BB14E5E32FB4}" type="presOf" srcId="{27ED75E8-AE71-417C-B36A-0903B848082A}" destId="{4CE86E43-3899-41D1-BBEC-42FEE7AF2275}" srcOrd="0" destOrd="0" presId="urn:microsoft.com/office/officeart/2005/8/layout/funnel1"/>
    <dgm:cxn modelId="{2821B729-D772-484A-8F32-BA602FC989B1}" type="presOf" srcId="{BE188D02-529C-4A35-B86D-BD60C3B677F1}" destId="{510AF0F9-F474-4CF3-B793-A2B29A2A1B98}" srcOrd="0" destOrd="0" presId="urn:microsoft.com/office/officeart/2005/8/layout/funnel1"/>
    <dgm:cxn modelId="{6577F2F4-2A39-4C1F-BC05-5DC8A300D522}" srcId="{BE188D02-529C-4A35-B86D-BD60C3B677F1}" destId="{27ED75E8-AE71-417C-B36A-0903B848082A}" srcOrd="0" destOrd="0" parTransId="{B26472CF-C24B-405A-98C5-036491B9BBC9}" sibTransId="{DA88E54E-5FAB-4AF8-B55A-E172E9B304C0}"/>
    <dgm:cxn modelId="{DBD31FA6-FEA0-4D0A-9DA3-868A517474D9}" type="presParOf" srcId="{510AF0F9-F474-4CF3-B793-A2B29A2A1B98}" destId="{FF765080-1920-45C9-AA7F-81A3AC559BA8}" srcOrd="0" destOrd="0" presId="urn:microsoft.com/office/officeart/2005/8/layout/funnel1"/>
    <dgm:cxn modelId="{D1CB566A-98E2-499F-BF2C-4FBA7A9B72C8}" type="presParOf" srcId="{510AF0F9-F474-4CF3-B793-A2B29A2A1B98}" destId="{630DF4BE-4F63-4299-BEE6-6713CD852BB8}" srcOrd="1" destOrd="0" presId="urn:microsoft.com/office/officeart/2005/8/layout/funnel1"/>
    <dgm:cxn modelId="{23D50941-7DEA-4667-B301-A6CC314C8384}" type="presParOf" srcId="{510AF0F9-F474-4CF3-B793-A2B29A2A1B98}" destId="{C95E2C88-4EA1-4B1F-BFAE-D363F6FDF263}" srcOrd="2" destOrd="0" presId="urn:microsoft.com/office/officeart/2005/8/layout/funnel1"/>
    <dgm:cxn modelId="{FF73723B-FCF9-482D-8E16-AA54C4C3E28D}" type="presParOf" srcId="{510AF0F9-F474-4CF3-B793-A2B29A2A1B98}" destId="{EDCCA32D-1015-45CD-A005-37010A7A470F}" srcOrd="3" destOrd="0" presId="urn:microsoft.com/office/officeart/2005/8/layout/funnel1"/>
    <dgm:cxn modelId="{F70C6E13-6776-4E67-A737-6050D22DAF4A}" type="presParOf" srcId="{510AF0F9-F474-4CF3-B793-A2B29A2A1B98}" destId="{0C541326-1238-438C-B430-E29651C9A440}" srcOrd="4" destOrd="0" presId="urn:microsoft.com/office/officeart/2005/8/layout/funnel1"/>
    <dgm:cxn modelId="{B984AA3F-65B6-4E4C-83F8-A5940FB2004B}" type="presParOf" srcId="{510AF0F9-F474-4CF3-B793-A2B29A2A1B98}" destId="{4CE86E43-3899-41D1-BBEC-42FEE7AF2275}" srcOrd="5" destOrd="0" presId="urn:microsoft.com/office/officeart/2005/8/layout/funnel1"/>
    <dgm:cxn modelId="{A2FCA2B0-30F2-4761-9DC8-86C0A4994454}" type="presParOf" srcId="{510AF0F9-F474-4CF3-B793-A2B29A2A1B98}" destId="{4162E0CE-B400-40C9-9310-6B63FC75F2F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03B9-EDC5-4223-8CEE-E7850FBEDD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03B9-EDC5-4223-8CEE-E7850FBEDD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03B9-EDC5-4223-8CEE-E7850FBEDD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定义和调用函数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zh-CN" dirty="0">
                <a:ea typeface="宋体" pitchFamily="2" charset="-122"/>
              </a:rPr>
              <a:t>函数</a:t>
            </a:r>
            <a:r>
              <a:rPr lang="zh-CN" altLang="zh-CN" dirty="0" smtClean="0">
                <a:ea typeface="宋体" pitchFamily="2" charset="-122"/>
              </a:rPr>
              <a:t>调用</a:t>
            </a:r>
            <a:r>
              <a:rPr lang="zh-CN" altLang="en-US" dirty="0" smtClean="0">
                <a:ea typeface="宋体" pitchFamily="2" charset="-122"/>
              </a:rPr>
              <a:t>过程：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调用</a:t>
            </a:r>
            <a:r>
              <a:rPr lang="zh-CN" altLang="zh-CN" dirty="0">
                <a:ea typeface="宋体" pitchFamily="2" charset="-122"/>
              </a:rPr>
              <a:t>函数首先计算实参表达式的</a:t>
            </a:r>
            <a:r>
              <a:rPr lang="zh-CN" altLang="zh-CN" dirty="0" smtClean="0">
                <a:ea typeface="宋体" pitchFamily="2" charset="-122"/>
              </a:rPr>
              <a:t>值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然后</a:t>
            </a:r>
            <a:r>
              <a:rPr lang="zh-CN" altLang="zh-CN" dirty="0">
                <a:ea typeface="宋体" pitchFamily="2" charset="-122"/>
              </a:rPr>
              <a:t>把实参的值</a:t>
            </a:r>
            <a:r>
              <a:rPr lang="zh-CN" altLang="en-US" dirty="0">
                <a:ea typeface="宋体" pitchFamily="2" charset="-122"/>
              </a:rPr>
              <a:t>“</a:t>
            </a:r>
            <a:r>
              <a:rPr lang="zh-CN" altLang="zh-CN" dirty="0">
                <a:ea typeface="宋体" pitchFamily="2" charset="-122"/>
              </a:rPr>
              <a:t>复制</a:t>
            </a:r>
            <a:r>
              <a:rPr lang="zh-CN" altLang="en-US" dirty="0">
                <a:ea typeface="宋体" pitchFamily="2" charset="-122"/>
              </a:rPr>
              <a:t>”</a:t>
            </a:r>
            <a:r>
              <a:rPr lang="zh-CN" altLang="zh-CN" dirty="0">
                <a:ea typeface="宋体" pitchFamily="2" charset="-122"/>
              </a:rPr>
              <a:t>一份，传送给被调用函数的形参，从而实现调用函数向被调用函数的数据</a:t>
            </a:r>
            <a:r>
              <a:rPr lang="zh-CN" altLang="zh-CN" dirty="0" smtClean="0">
                <a:ea typeface="宋体" pitchFamily="2" charset="-122"/>
              </a:rPr>
              <a:t>传送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1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实参对形参的数据传送是单向的</a:t>
            </a:r>
            <a:r>
              <a:rPr lang="zh-CN" altLang="zh-CN" dirty="0" smtClean="0"/>
              <a:t>，对</a:t>
            </a:r>
            <a:r>
              <a:rPr lang="zh-CN" altLang="zh-CN" dirty="0"/>
              <a:t>函数而言，形参是函数的“输入”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实参和形参占用不同的内存单元</a:t>
            </a:r>
            <a:r>
              <a:rPr lang="zh-CN" altLang="zh-CN" dirty="0" smtClean="0"/>
              <a:t>，函数</a:t>
            </a:r>
            <a:r>
              <a:rPr lang="zh-CN" altLang="zh-CN" dirty="0"/>
              <a:t>执行时，形参值发生变化也不会影响实参的值。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6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在Ｃ语言中，可以用以下几种方式调用函数</a:t>
            </a:r>
            <a:r>
              <a:rPr lang="zh-CN" alt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）对有返回值的函数：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en-US" dirty="0" smtClean="0">
                <a:ea typeface="宋体" pitchFamily="2" charset="-122"/>
              </a:rPr>
              <a:t>调用</a:t>
            </a:r>
            <a:r>
              <a:rPr lang="zh-CN" altLang="zh-CN" dirty="0" smtClean="0">
                <a:ea typeface="宋体" pitchFamily="2" charset="-122"/>
              </a:rPr>
              <a:t>作为表达式的</a:t>
            </a:r>
            <a:r>
              <a:rPr lang="zh-CN" altLang="zh-CN" dirty="0">
                <a:ea typeface="宋体" pitchFamily="2" charset="-122"/>
              </a:rPr>
              <a:t>一部分</a:t>
            </a:r>
            <a:r>
              <a:rPr lang="zh-CN" altLang="zh-CN" dirty="0" smtClean="0">
                <a:ea typeface="宋体" pitchFamily="2" charset="-122"/>
              </a:rPr>
              <a:t>出现</a:t>
            </a:r>
            <a:r>
              <a:rPr lang="zh-CN" altLang="en-US" dirty="0" smtClean="0">
                <a:ea typeface="宋体" pitchFamily="2" charset="-122"/>
              </a:rPr>
              <a:t>，或作为函数实参出现。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）对无返回值的函数：</a:t>
            </a:r>
            <a:r>
              <a:rPr lang="zh-CN" altLang="zh-CN" dirty="0">
                <a:ea typeface="宋体" pitchFamily="2" charset="-122"/>
              </a:rPr>
              <a:t>函数调用直接加上</a:t>
            </a:r>
            <a:r>
              <a:rPr lang="zh-CN" altLang="zh-CN" dirty="0" smtClean="0">
                <a:ea typeface="宋体" pitchFamily="2" charset="-122"/>
              </a:rPr>
              <a:t>分号构成函数</a:t>
            </a:r>
            <a:r>
              <a:rPr lang="zh-CN" altLang="en-US" dirty="0" smtClean="0">
                <a:ea typeface="宋体" pitchFamily="2" charset="-122"/>
              </a:rPr>
              <a:t>调用</a:t>
            </a:r>
            <a:r>
              <a:rPr lang="zh-CN" altLang="zh-CN" dirty="0" smtClean="0">
                <a:ea typeface="宋体" pitchFamily="2" charset="-122"/>
              </a:rPr>
              <a:t>语句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这种使用中仅进行某些</a:t>
            </a:r>
            <a:r>
              <a:rPr lang="zh-CN" altLang="zh-CN" dirty="0" smtClean="0">
                <a:ea typeface="宋体" pitchFamily="2" charset="-122"/>
              </a:rPr>
              <a:t>操作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6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在调用函数</a:t>
            </a:r>
            <a:r>
              <a:rPr lang="zh-CN" altLang="zh-CN" dirty="0">
                <a:ea typeface="宋体" pitchFamily="2" charset="-122"/>
              </a:rPr>
              <a:t>之前应对该被调函数进行说明（声明），这与使用变量之前要先进行变量定义是一样的。</a:t>
            </a:r>
            <a:endParaRPr lang="en-US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其一般形式为：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函数类型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被调函数名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形参名，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形参名，…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；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函数类型说明符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被调函数名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，…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7570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定义和调用函数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</a:t>
            </a:r>
            <a:r>
              <a:rPr lang="zh-CN" altLang="en-US" dirty="0" smtClean="0"/>
              <a:t>定义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学会</a:t>
            </a:r>
            <a:r>
              <a:rPr lang="zh-CN" altLang="en-US" dirty="0" smtClean="0"/>
              <a:t>调用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学会</a:t>
            </a:r>
            <a:r>
              <a:rPr lang="zh-CN" altLang="en-US" dirty="0" smtClean="0"/>
              <a:t>声明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330824" cy="2664295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函数定义是函数功能的确立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函数是语句的封装，函数定义就是语句的封装过程。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52810468"/>
              </p:ext>
            </p:extLst>
          </p:nvPr>
        </p:nvGraphicFramePr>
        <p:xfrm>
          <a:off x="4860032" y="1275606"/>
          <a:ext cx="3888432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3096343"/>
          </a:xfrm>
        </p:spPr>
        <p:txBody>
          <a:bodyPr>
            <a:normAutofit fontScale="85000" lnSpcReduction="20000"/>
          </a:bodyPr>
          <a:lstStyle/>
          <a:p>
            <a:pPr fontAlgn="ctr">
              <a:defRPr/>
            </a:pPr>
            <a:r>
              <a:rPr lang="zh-CN" altLang="zh-CN" sz="3600" dirty="0" smtClean="0">
                <a:ea typeface="宋体" pitchFamily="2" charset="-122"/>
              </a:rPr>
              <a:t>函数</a:t>
            </a:r>
            <a:r>
              <a:rPr lang="zh-CN" altLang="zh-CN" sz="3600" dirty="0">
                <a:ea typeface="宋体" pitchFamily="2" charset="-122"/>
              </a:rPr>
              <a:t>定义的一般形式如下：</a:t>
            </a:r>
          </a:p>
          <a:p>
            <a:pPr marL="0" indent="0" fontAlgn="ctr">
              <a:buNone/>
              <a:defRPr/>
            </a:pPr>
            <a:r>
              <a:rPr lang="en-US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</a:t>
            </a:r>
            <a:r>
              <a:rPr lang="zh-CN" altLang="zh-CN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</a:t>
            </a:r>
            <a:r>
              <a:rPr lang="zh-CN" altLang="zh-CN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返回值类型标识符 </a:t>
            </a:r>
            <a:r>
              <a:rPr lang="en-US" altLang="zh-CN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</a:t>
            </a:r>
            <a:r>
              <a:rPr lang="zh-CN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</a:t>
            </a:r>
            <a:r>
              <a:rPr lang="zh-CN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名</a:t>
            </a:r>
            <a:r>
              <a:rPr lang="en-US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形参类型</a:t>
            </a:r>
            <a:r>
              <a:rPr lang="en-US" altLang="zh-CN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 </a:t>
            </a:r>
            <a:r>
              <a:rPr lang="zh-CN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形参名称</a:t>
            </a:r>
            <a:r>
              <a:rPr lang="en-US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</a:t>
            </a:r>
            <a:r>
              <a:rPr lang="zh-CN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 …</a:t>
            </a:r>
            <a:r>
              <a:rPr lang="en-US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endParaRPr lang="zh-CN" altLang="zh-C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{</a:t>
            </a:r>
            <a:endParaRPr lang="zh-CN" altLang="zh-C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</a:t>
            </a:r>
            <a:r>
              <a:rPr lang="zh-CN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声明</a:t>
            </a:r>
            <a:r>
              <a:rPr lang="zh-CN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部分</a:t>
            </a:r>
          </a:p>
          <a:p>
            <a:pPr marL="0" indent="0" fontAlgn="ctr">
              <a:buNone/>
              <a:defRPr/>
            </a:pPr>
            <a:r>
              <a:rPr lang="en-US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</a:t>
            </a:r>
            <a:r>
              <a:rPr lang="zh-CN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执行</a:t>
            </a:r>
            <a:r>
              <a:rPr lang="zh-CN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语句部分</a:t>
            </a:r>
          </a:p>
          <a:p>
            <a:pPr marL="0" indent="0" fontAlgn="ctr">
              <a:buNone/>
              <a:defRPr/>
            </a:pPr>
            <a:r>
              <a:rPr lang="en-US" altLang="zh-CN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}</a:t>
            </a:r>
            <a:endParaRPr lang="zh-CN" altLang="zh-C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89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834880" cy="288031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函数</a:t>
            </a:r>
            <a:r>
              <a:rPr lang="zh-CN" altLang="en-US" dirty="0" smtClean="0">
                <a:ea typeface="宋体" pitchFamily="2" charset="-122"/>
              </a:rPr>
              <a:t>的组成：</a:t>
            </a:r>
            <a:endParaRPr lang="en-US" altLang="zh-CN" dirty="0" smtClean="0"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ea typeface="宋体" pitchFamily="2" charset="-122"/>
              </a:rPr>
              <a:t>函数</a:t>
            </a:r>
            <a:r>
              <a:rPr lang="zh-CN" altLang="en-US" dirty="0">
                <a:ea typeface="宋体" pitchFamily="2" charset="-122"/>
              </a:rPr>
              <a:t>首部（或函数头</a:t>
            </a:r>
            <a:r>
              <a:rPr lang="zh-CN" altLang="en-US" dirty="0" smtClean="0">
                <a:ea typeface="宋体" pitchFamily="2" charset="-122"/>
              </a:rPr>
              <a:t>）：函数定义第一行。</a:t>
            </a:r>
            <a:endParaRPr lang="en-US" altLang="zh-CN" dirty="0" smtClean="0"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ea typeface="宋体" pitchFamily="2" charset="-122"/>
              </a:rPr>
              <a:t>函数体：函数首部下用一对</a:t>
            </a:r>
            <a:r>
              <a:rPr lang="en-US" altLang="zh-CN" dirty="0">
                <a:ea typeface="宋体" pitchFamily="2" charset="-122"/>
              </a:rPr>
              <a:t>{}</a:t>
            </a:r>
            <a:r>
              <a:rPr lang="zh-CN" altLang="en-US" dirty="0">
                <a:ea typeface="宋体" pitchFamily="2" charset="-122"/>
              </a:rPr>
              <a:t>括起来的</a:t>
            </a:r>
            <a:r>
              <a:rPr lang="zh-CN" altLang="en-US" dirty="0" smtClean="0">
                <a:ea typeface="宋体" pitchFamily="2" charset="-122"/>
              </a:rPr>
              <a:t>部分。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66875"/>
            <a:ext cx="3426024" cy="22796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482952" cy="3096343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、函数</a:t>
            </a:r>
            <a:r>
              <a:rPr lang="zh-CN" altLang="en-US" dirty="0">
                <a:ea typeface="宋体" pitchFamily="2" charset="-122"/>
              </a:rPr>
              <a:t>头（首部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函数</a:t>
            </a:r>
            <a:r>
              <a:rPr lang="zh-CN" altLang="zh-CN" dirty="0" smtClean="0">
                <a:ea typeface="宋体" pitchFamily="2" charset="-122"/>
              </a:rPr>
              <a:t>返回值的数据</a:t>
            </a:r>
            <a:r>
              <a:rPr lang="zh-CN" altLang="en-US" dirty="0" smtClean="0">
                <a:ea typeface="宋体" pitchFamily="2" charset="-122"/>
              </a:rPr>
              <a:t>类型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函数名称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形式参数的类型和名称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66875"/>
            <a:ext cx="3426024" cy="22796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1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函数体</a:t>
            </a:r>
            <a:endParaRPr lang="en-US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/>
              <a:t>函数</a:t>
            </a:r>
            <a:r>
              <a:rPr lang="zh-CN" altLang="zh-CN" dirty="0"/>
              <a:t>功能的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 smtClean="0"/>
              <a:t>可以</a:t>
            </a:r>
            <a:r>
              <a:rPr lang="zh-CN" altLang="zh-CN" dirty="0"/>
              <a:t>是空的</a:t>
            </a:r>
            <a:r>
              <a:rPr lang="zh-CN" altLang="zh-CN" dirty="0" smtClean="0"/>
              <a:t>，即函数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是</a:t>
            </a:r>
            <a:r>
              <a:rPr lang="zh-CN" altLang="zh-CN" dirty="0"/>
              <a:t>一个空</a:t>
            </a:r>
            <a:r>
              <a:rPr lang="zh-CN" altLang="zh-CN" dirty="0" smtClean="0"/>
              <a:t>函数，</a:t>
            </a:r>
            <a:r>
              <a:rPr lang="zh-CN" altLang="zh-CN" dirty="0"/>
              <a:t>但一对</a:t>
            </a:r>
            <a:r>
              <a:rPr lang="en-US" altLang="zh-CN" dirty="0"/>
              <a:t>{}</a:t>
            </a:r>
            <a:r>
              <a:rPr lang="zh-CN" altLang="zh-CN" dirty="0"/>
              <a:t>不能</a:t>
            </a:r>
            <a:r>
              <a:rPr lang="zh-CN" altLang="zh-CN" dirty="0" smtClean="0"/>
              <a:t>省略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函数体一般包括声明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部分和执行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部分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44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的返回</a:t>
            </a:r>
            <a:r>
              <a:rPr lang="zh-CN" altLang="zh-CN" dirty="0" smtClean="0">
                <a:ea typeface="宋体" pitchFamily="2" charset="-122"/>
              </a:rPr>
              <a:t>值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一般出现在函数体结尾</a:t>
            </a:r>
            <a:r>
              <a:rPr lang="zh-CN" altLang="zh-CN" dirty="0" smtClean="0">
                <a:ea typeface="宋体" pitchFamily="2" charset="-122"/>
              </a:rPr>
              <a:t>，通过</a:t>
            </a:r>
            <a:r>
              <a:rPr lang="en-US" altLang="zh-CN" dirty="0">
                <a:ea typeface="宋体" pitchFamily="2" charset="-122"/>
              </a:rPr>
              <a:t>return</a:t>
            </a:r>
            <a:r>
              <a:rPr lang="zh-CN" altLang="zh-CN" dirty="0">
                <a:ea typeface="宋体" pitchFamily="2" charset="-122"/>
              </a:rPr>
              <a:t>语句返回主调函数的“函数调用处”</a:t>
            </a:r>
            <a:r>
              <a:rPr lang="zh-CN" altLang="zh-CN" dirty="0" smtClean="0">
                <a:ea typeface="宋体" pitchFamily="2" charset="-122"/>
              </a:rPr>
              <a:t>。</a:t>
            </a:r>
            <a:r>
              <a:rPr lang="zh-CN" altLang="en-US" dirty="0" smtClean="0">
                <a:ea typeface="宋体" pitchFamily="2" charset="-122"/>
              </a:rPr>
              <a:t>形式：      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return  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表达式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;</a:t>
            </a: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函数返回值相当于是函数的“输出”。</a:t>
            </a:r>
            <a:endParaRPr lang="zh-CN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3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程序中是通过对函数的调用来执行函数的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一般形式为</a:t>
            </a:r>
            <a:r>
              <a:rPr lang="zh-CN" alt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</a:t>
            </a:r>
            <a:r>
              <a:rPr lang="zh-CN" altLang="zh-C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</a:t>
            </a:r>
            <a:r>
              <a:rPr lang="zh-CN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实际参数表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；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实参要与函数定义时的形参相对应。</a:t>
            </a:r>
            <a:endParaRPr lang="zh-CN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486</Words>
  <Application>Microsoft Office PowerPoint</Application>
  <PresentationFormat>全屏显示(16:9)</PresentationFormat>
  <Paragraphs>64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定义函数</vt:lpstr>
      <vt:lpstr>定义函数</vt:lpstr>
      <vt:lpstr>定义函数</vt:lpstr>
      <vt:lpstr>定义函数</vt:lpstr>
      <vt:lpstr>定义函数</vt:lpstr>
      <vt:lpstr>定义函数</vt:lpstr>
      <vt:lpstr>调用函数</vt:lpstr>
      <vt:lpstr>调用函数</vt:lpstr>
      <vt:lpstr>调用函数</vt:lpstr>
      <vt:lpstr>调用函数</vt:lpstr>
      <vt:lpstr>声明函数</vt:lpstr>
      <vt:lpstr>定义和调用函数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111</cp:revision>
  <dcterms:created xsi:type="dcterms:W3CDTF">2017-07-02T02:55:42Z</dcterms:created>
  <dcterms:modified xsi:type="dcterms:W3CDTF">2021-04-18T23:57:21Z</dcterms:modified>
</cp:coreProperties>
</file>