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2" r:id="rId4"/>
    <p:sldId id="265" r:id="rId5"/>
    <p:sldId id="266" r:id="rId6"/>
    <p:sldId id="267" r:id="rId7"/>
    <p:sldId id="264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7CB6-53CA-491B-A6B7-B6438C9C4692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03B9-EDC5-4223-8CEE-E7850FBED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3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递归</a:t>
            </a:r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调用函数</a:t>
            </a:r>
            <a:endParaRPr lang="zh-CN" altLang="en-US" sz="3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zh-CN" altLang="en-US" dirty="0"/>
              <a:t>递归调用</a:t>
            </a:r>
            <a:endParaRPr lang="en-US" altLang="zh-CN" dirty="0"/>
          </a:p>
          <a:p>
            <a:r>
              <a:rPr lang="zh-CN" altLang="en-US" dirty="0" smtClean="0"/>
              <a:t>应用</a:t>
            </a:r>
            <a:r>
              <a:rPr lang="zh-CN" altLang="en-US" dirty="0"/>
              <a:t>递归调用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认识递归调用函数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在调用一个函数的过程中又出现直接或间接地调用该函数本身，称为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函数的递归调用</a:t>
            </a:r>
            <a:r>
              <a:rPr lang="zh-CN" altLang="zh-CN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执行递归函数将反复调用其自身，每调用一次就进入新的一层。</a:t>
            </a:r>
          </a:p>
        </p:txBody>
      </p:sp>
    </p:spTree>
    <p:extLst>
      <p:ext uri="{BB962C8B-B14F-4D97-AF65-F5344CB8AC3E}">
        <p14:creationId xmlns:p14="http://schemas.microsoft.com/office/powerpoint/2010/main" val="19993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认识递归调用函数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>
                <a:ea typeface="宋体" pitchFamily="2" charset="-122"/>
              </a:rPr>
              <a:t>能递归调用的条件：</a:t>
            </a:r>
            <a:endParaRPr lang="en-US" altLang="zh-CN" dirty="0"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1</a:t>
            </a:r>
            <a:r>
              <a:rPr lang="zh-CN" altLang="en-US" dirty="0">
                <a:ea typeface="宋体" pitchFamily="2" charset="-122"/>
              </a:rPr>
              <a:t>）问题的解法能转换为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同解法</a:t>
            </a:r>
            <a:r>
              <a:rPr lang="zh-CN" altLang="en-US" dirty="0">
                <a:ea typeface="宋体" pitchFamily="2" charset="-122"/>
              </a:rPr>
              <a:t>、规模小的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相同</a:t>
            </a:r>
            <a:r>
              <a:rPr lang="zh-CN" altLang="en-US" dirty="0">
                <a:ea typeface="宋体" pitchFamily="2" charset="-122"/>
              </a:rPr>
              <a:t>或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相似</a:t>
            </a:r>
            <a:r>
              <a:rPr lang="zh-CN" altLang="en-US" dirty="0">
                <a:ea typeface="宋体" pitchFamily="2" charset="-122"/>
              </a:rPr>
              <a:t>问题；</a:t>
            </a:r>
            <a:endParaRPr lang="en-US" altLang="zh-CN" dirty="0"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2</a:t>
            </a:r>
            <a:r>
              <a:rPr lang="zh-CN" altLang="en-US" dirty="0">
                <a:ea typeface="宋体" pitchFamily="2" charset="-122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存在</a:t>
            </a:r>
            <a:r>
              <a:rPr lang="zh-CN" altLang="en-US" dirty="0">
                <a:ea typeface="宋体" pitchFamily="2" charset="-122"/>
              </a:rPr>
              <a:t>递归的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终结</a:t>
            </a:r>
            <a:r>
              <a:rPr lang="zh-CN" altLang="en-US" dirty="0">
                <a:ea typeface="宋体" pitchFamily="2" charset="-122"/>
              </a:rPr>
              <a:t>条件。</a:t>
            </a:r>
            <a:endParaRPr lang="zh-CN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9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应用递归调用函数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1512167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en-US" altLang="zh-CN" dirty="0" smtClean="0"/>
              <a:t>5</a:t>
            </a:r>
            <a:r>
              <a:rPr lang="zh-CN" altLang="zh-CN" dirty="0"/>
              <a:t>人排成一队，从最后一人开始，其年龄均比前面的人大</a:t>
            </a:r>
            <a:r>
              <a:rPr lang="en-US" altLang="zh-CN" dirty="0"/>
              <a:t>2</a:t>
            </a:r>
            <a:r>
              <a:rPr lang="zh-CN" altLang="zh-CN" dirty="0"/>
              <a:t>岁，而最前面的人年龄是</a:t>
            </a:r>
            <a:r>
              <a:rPr lang="en-US" altLang="zh-CN" dirty="0"/>
              <a:t>10</a:t>
            </a:r>
            <a:r>
              <a:rPr lang="zh-CN" altLang="zh-CN" dirty="0"/>
              <a:t>岁</a:t>
            </a:r>
            <a:r>
              <a:rPr lang="en-US" altLang="zh-CN" dirty="0"/>
              <a:t>,</a:t>
            </a:r>
            <a:r>
              <a:rPr lang="zh-CN" altLang="zh-CN" dirty="0"/>
              <a:t>问最后一人的年龄是多少岁？</a:t>
            </a:r>
            <a:endParaRPr lang="zh-CN" altLang="zh-CN" dirty="0"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66" y="2715766"/>
            <a:ext cx="7488474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9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应用递归调用函数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648071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en-US" altLang="zh-CN" dirty="0" smtClean="0"/>
              <a:t>5</a:t>
            </a:r>
            <a:r>
              <a:rPr lang="zh-CN" altLang="en-US" dirty="0" smtClean="0"/>
              <a:t>！问题</a:t>
            </a:r>
            <a:endParaRPr lang="zh-CN" altLang="zh-CN" dirty="0">
              <a:ea typeface="宋体" pitchFamily="2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69789"/>
            <a:ext cx="7272338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47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递归调用函数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160</Words>
  <Application>Microsoft Office PowerPoint</Application>
  <PresentationFormat>全屏显示(16:9)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认识递归调用函数</vt:lpstr>
      <vt:lpstr>认识递归调用函数</vt:lpstr>
      <vt:lpstr>应用递归调用函数</vt:lpstr>
      <vt:lpstr>应用递归调用函数</vt:lpstr>
      <vt:lpstr>递归调用函数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113</cp:revision>
  <dcterms:created xsi:type="dcterms:W3CDTF">2017-07-02T02:55:42Z</dcterms:created>
  <dcterms:modified xsi:type="dcterms:W3CDTF">2021-04-18T23:57:36Z</dcterms:modified>
</cp:coreProperties>
</file>