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2" r:id="rId4"/>
    <p:sldId id="271" r:id="rId5"/>
    <p:sldId id="265" r:id="rId6"/>
    <p:sldId id="266" r:id="rId7"/>
    <p:sldId id="272" r:id="rId8"/>
    <p:sldId id="267" r:id="rId9"/>
    <p:sldId id="268" r:id="rId10"/>
    <p:sldId id="269" r:id="rId11"/>
    <p:sldId id="270" r:id="rId12"/>
    <p:sldId id="2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认识和定义指针变量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定义指针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认识点：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）指针变量的</a:t>
            </a:r>
            <a:r>
              <a:rPr lang="zh-CN" altLang="en-US" dirty="0" smtClean="0"/>
              <a:t>类型：把</a:t>
            </a:r>
            <a:r>
              <a:rPr lang="zh-CN" altLang="en-US" dirty="0"/>
              <a:t>指针声明语句里的指针名字去掉，剩下的部分就是这个指针的类型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）指针</a:t>
            </a:r>
            <a:r>
              <a:rPr lang="zh-CN" altLang="en-US" dirty="0">
                <a:ea typeface="宋体" pitchFamily="2" charset="-122"/>
              </a:rPr>
              <a:t>变量的</a:t>
            </a:r>
            <a:r>
              <a:rPr lang="zh-CN" altLang="en-US" dirty="0" smtClean="0">
                <a:ea typeface="宋体" pitchFamily="2" charset="-122"/>
              </a:rPr>
              <a:t>值：是</a:t>
            </a:r>
            <a:r>
              <a:rPr lang="zh-CN" altLang="en-US" dirty="0">
                <a:ea typeface="宋体" pitchFamily="2" charset="-122"/>
              </a:rPr>
              <a:t>指针变量本身存储的数值，是指针变量所指向的内存区域的地址。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定义指针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认识点：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>
                <a:ea typeface="宋体" pitchFamily="2" charset="-122"/>
              </a:rPr>
              <a:t>指针变量所指的</a:t>
            </a:r>
            <a:r>
              <a:rPr lang="zh-CN" altLang="en-US" dirty="0" smtClean="0">
                <a:ea typeface="宋体" pitchFamily="2" charset="-122"/>
              </a:rPr>
              <a:t>类型：</a:t>
            </a:r>
            <a:r>
              <a:rPr lang="zh-CN" altLang="zh-CN" dirty="0">
                <a:ea typeface="宋体" pitchFamily="2" charset="-122"/>
              </a:rPr>
              <a:t>把定义指针变量中的指针变量名和变量名左边</a:t>
            </a:r>
            <a:r>
              <a:rPr lang="zh-CN" altLang="zh-CN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*</a:t>
            </a:r>
            <a:r>
              <a:rPr lang="zh-CN" altLang="zh-CN" dirty="0">
                <a:ea typeface="宋体" pitchFamily="2" charset="-122"/>
              </a:rPr>
              <a:t>去掉，剩下的就是指针变量所指向的</a:t>
            </a:r>
            <a:r>
              <a:rPr lang="zh-CN" altLang="zh-CN" dirty="0" smtClean="0">
                <a:ea typeface="宋体" pitchFamily="2" charset="-122"/>
              </a:rPr>
              <a:t>类型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也</a:t>
            </a:r>
            <a:r>
              <a:rPr lang="zh-CN" altLang="zh-CN" dirty="0">
                <a:ea typeface="宋体" pitchFamily="2" charset="-122"/>
              </a:rPr>
              <a:t>叫指针变量的基</a:t>
            </a:r>
            <a:r>
              <a:rPr lang="zh-CN" altLang="zh-CN" dirty="0" smtClean="0">
                <a:ea typeface="宋体" pitchFamily="2" charset="-122"/>
              </a:rPr>
              <a:t>类型</a:t>
            </a:r>
            <a:r>
              <a:rPr lang="zh-CN" altLang="en-US" dirty="0" smtClean="0">
                <a:ea typeface="宋体" pitchFamily="2" charset="-122"/>
              </a:rPr>
              <a:t>。它</a:t>
            </a:r>
            <a:r>
              <a:rPr lang="zh-CN" altLang="zh-CN" dirty="0" smtClean="0">
                <a:ea typeface="宋体" pitchFamily="2" charset="-122"/>
              </a:rPr>
              <a:t>决定</a:t>
            </a:r>
            <a:r>
              <a:rPr lang="zh-CN" altLang="zh-CN" dirty="0">
                <a:ea typeface="宋体" pitchFamily="2" charset="-122"/>
              </a:rPr>
              <a:t>了编译器将把哪片内存区里的内容当做一个整体看待。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7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认识和定义指针变量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认识</a:t>
            </a:r>
            <a:r>
              <a:rPr lang="zh-CN" altLang="en-US" dirty="0"/>
              <a:t>指针和指针变量 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zh-CN" altLang="en-US" dirty="0"/>
              <a:t>指针变量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认识指针和指针变量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44827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、指针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计算机内存按字节编号，这个编号即为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地址</a:t>
            </a:r>
            <a:r>
              <a:rPr lang="zh-CN" altLang="en-US" dirty="0">
                <a:ea typeface="宋体" pitchFamily="2" charset="-122"/>
              </a:rPr>
              <a:t>，也叫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指针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 smtClean="0">
                <a:ea typeface="宋体" pitchFamily="2" charset="-122"/>
              </a:rPr>
              <a:t>如：某</a:t>
            </a:r>
            <a:r>
              <a:rPr lang="zh-CN" altLang="en-US" sz="2400" dirty="0">
                <a:ea typeface="宋体" pitchFamily="2" charset="-122"/>
              </a:rPr>
              <a:t>段内存的编号（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地址即指针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122"/>
          <a:stretch/>
        </p:blipFill>
        <p:spPr bwMode="auto">
          <a:xfrm>
            <a:off x="755576" y="3435846"/>
            <a:ext cx="777303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认识指针和指针变量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、指针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语言用变量来存储数据，用函数来定义一段可以重复使用的代码，它们最终都要放到内存中才能使用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变量名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函数名</a:t>
            </a:r>
            <a:r>
              <a:rPr lang="zh-CN" altLang="zh-CN" dirty="0">
                <a:ea typeface="宋体" pitchFamily="2" charset="-122"/>
              </a:rPr>
              <a:t>只是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地址</a:t>
            </a:r>
            <a:r>
              <a:rPr lang="zh-CN" altLang="zh-CN" dirty="0">
                <a:ea typeface="宋体" pitchFamily="2" charset="-122"/>
              </a:rPr>
              <a:t>的一种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助记符</a:t>
            </a:r>
            <a:r>
              <a:rPr lang="zh-CN" altLang="zh-CN" dirty="0">
                <a:ea typeface="宋体" pitchFamily="2" charset="-122"/>
              </a:rPr>
              <a:t>，当源文件被编译和链接成可执行程序后，它们都会被替换成地址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6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认识指针和指针变量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、指针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变量名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zh-CN" altLang="zh-CN" dirty="0" smtClean="0">
                <a:ea typeface="宋体" pitchFamily="2" charset="-122"/>
              </a:rPr>
              <a:t>表示</a:t>
            </a:r>
            <a:r>
              <a:rPr lang="zh-CN" altLang="zh-CN" dirty="0">
                <a:ea typeface="宋体" pitchFamily="2" charset="-122"/>
              </a:rPr>
              <a:t>的是数据本身，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&amp;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变量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名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zh-CN" dirty="0" smtClean="0">
                <a:ea typeface="宋体" pitchFamily="2" charset="-122"/>
              </a:rPr>
              <a:t>才是</a:t>
            </a:r>
            <a:r>
              <a:rPr lang="zh-CN" altLang="zh-CN" dirty="0">
                <a:ea typeface="宋体" pitchFamily="2" charset="-122"/>
              </a:rPr>
              <a:t>变量的</a:t>
            </a:r>
            <a:r>
              <a:rPr lang="zh-CN" altLang="zh-CN" dirty="0" smtClean="0">
                <a:ea typeface="宋体" pitchFamily="2" charset="-122"/>
              </a:rPr>
              <a:t>地址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名、字符串名和数组名表示的是代码块或数据块的首地址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9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认识指针和指针变量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16023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、指针变量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指针变量就是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存放</a:t>
            </a:r>
            <a:r>
              <a:rPr lang="zh-CN" altLang="zh-CN" dirty="0">
                <a:ea typeface="宋体" pitchFamily="2" charset="-122"/>
              </a:rPr>
              <a:t>指针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地址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的变量</a:t>
            </a:r>
            <a:r>
              <a:rPr lang="zh-CN" altLang="en-US" dirty="0">
                <a:ea typeface="宋体" pitchFamily="2" charset="-122"/>
              </a:rPr>
              <a:t>，其</a:t>
            </a:r>
            <a:r>
              <a:rPr lang="zh-CN" altLang="zh-CN" dirty="0">
                <a:ea typeface="宋体" pitchFamily="2" charset="-122"/>
              </a:rPr>
              <a:t>值就是某份数据或函数的地址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称之为指针变量指向了</a:t>
            </a:r>
            <a:r>
              <a:rPr lang="zh-CN" altLang="en-US" dirty="0">
                <a:ea typeface="宋体" pitchFamily="2" charset="-122"/>
              </a:rPr>
              <a:t>某数据或函数。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认识指针和指针变量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11521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指针变量</a:t>
            </a: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zh-CN" altLang="en-US" dirty="0" smtClean="0">
                <a:ea typeface="宋体" pitchFamily="2" charset="-122"/>
              </a:rPr>
              <a:t>中存放变量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的地址成为指针</a:t>
            </a: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zh-CN" altLang="en-US" dirty="0" smtClean="0">
                <a:ea typeface="宋体" pitchFamily="2" charset="-122"/>
              </a:rPr>
              <a:t>指向了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变量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9580" y="2270105"/>
            <a:ext cx="6156736" cy="1211942"/>
            <a:chOff x="1259580" y="2270105"/>
            <a:chExt cx="6156736" cy="1211942"/>
          </a:xfrm>
        </p:grpSpPr>
        <p:sp>
          <p:nvSpPr>
            <p:cNvPr id="5" name="矩形 4"/>
            <p:cNvSpPr/>
            <p:nvPr/>
          </p:nvSpPr>
          <p:spPr>
            <a:xfrm>
              <a:off x="1547664" y="2342113"/>
              <a:ext cx="93600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0X11A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131840" y="2342113"/>
              <a:ext cx="93610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43808" y="2774161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</a:t>
              </a:r>
              <a:r>
                <a:rPr lang="zh-CN" altLang="en-US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变量</a:t>
              </a:r>
              <a:r>
                <a:rPr lang="en-US" altLang="zh-CN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zh-CN" altLang="en-US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地址</a:t>
              </a:r>
              <a:r>
                <a:rPr lang="en-US" altLang="zh-CN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0X11A</a:t>
              </a:r>
              <a:endParaRPr lang="zh-CN" alt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580" y="2774161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</a:t>
              </a:r>
              <a:r>
                <a:rPr lang="zh-CN" altLang="en-US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变量</a:t>
              </a:r>
              <a:endParaRPr lang="zh-CN" alt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499992" y="2342113"/>
              <a:ext cx="648072" cy="36004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508104" y="2270105"/>
              <a:ext cx="1908212" cy="830416"/>
              <a:chOff x="5508104" y="3363838"/>
              <a:chExt cx="1908212" cy="83041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80212" y="3399203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08104" y="3363838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28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P</a:t>
                </a:r>
                <a:endParaRPr lang="zh-CN" altLang="en-US" sz="28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6012160" y="3599026"/>
                <a:ext cx="396044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60232" y="3671034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28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a</a:t>
                </a:r>
                <a:endParaRPr lang="zh-CN" altLang="en-US" sz="28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0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认识指针和指针变量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、指针变量</a:t>
            </a:r>
            <a:endParaRPr lang="en-US" altLang="zh-CN" dirty="0" smtClean="0">
              <a:ea typeface="宋体" pitchFamily="2" charset="-122"/>
            </a:endParaRPr>
          </a:p>
          <a:p>
            <a:pPr fontAlgn="ctr"/>
            <a:r>
              <a:rPr lang="zh-CN" altLang="zh-CN" dirty="0"/>
              <a:t>把地址存放到指针变量中</a:t>
            </a:r>
            <a:r>
              <a:rPr lang="zh-CN" altLang="zh-CN" b="1" dirty="0">
                <a:solidFill>
                  <a:srgbClr val="FF0000"/>
                </a:solidFill>
              </a:rPr>
              <a:t>有什么用呢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主要作用是</a:t>
            </a:r>
            <a:r>
              <a:rPr lang="zh-CN" altLang="zh-CN" dirty="0" smtClean="0"/>
              <a:t>提供</a:t>
            </a:r>
            <a:r>
              <a:rPr lang="zh-CN" altLang="zh-CN" dirty="0"/>
              <a:t>了一种</a:t>
            </a:r>
            <a:r>
              <a:rPr lang="zh-CN" altLang="en-US" dirty="0"/>
              <a:t>新的</a:t>
            </a:r>
            <a:r>
              <a:rPr lang="zh-CN" altLang="zh-CN" dirty="0"/>
              <a:t>对数据或函数的访问方式。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49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定义指针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定义形式：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</a:pPr>
            <a:r>
              <a:rPr lang="en-US" altLang="zh-CN" dirty="0" smtClean="0"/>
              <a:t>       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指针变量名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buNone/>
            </a:pPr>
            <a:r>
              <a:rPr lang="zh-CN" altLang="zh-CN" dirty="0"/>
              <a:t>或者：</a:t>
            </a:r>
          </a:p>
          <a:p>
            <a:pPr marL="0" indent="0" fontAlgn="ctr">
              <a:buNone/>
            </a:pPr>
            <a:r>
              <a:rPr lang="en-US" altLang="zh-CN" dirty="0" smtClean="0"/>
              <a:t>               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指针变量名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初值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87574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437</Words>
  <Application>Microsoft Office PowerPoint</Application>
  <PresentationFormat>全屏显示(16:9)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认识指针和指针变量</vt:lpstr>
      <vt:lpstr>认识指针和指针变量</vt:lpstr>
      <vt:lpstr>认识指针和指针变量</vt:lpstr>
      <vt:lpstr>认识指针和指针变量</vt:lpstr>
      <vt:lpstr>认识指针和指针变量</vt:lpstr>
      <vt:lpstr>认识指针和指针变量</vt:lpstr>
      <vt:lpstr>定义指针变量</vt:lpstr>
      <vt:lpstr>定义指针变量</vt:lpstr>
      <vt:lpstr>定义指针变量</vt:lpstr>
      <vt:lpstr>认识和定义指针变量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129</cp:revision>
  <dcterms:created xsi:type="dcterms:W3CDTF">2017-07-02T02:55:42Z</dcterms:created>
  <dcterms:modified xsi:type="dcterms:W3CDTF">2021-04-18T23:58:07Z</dcterms:modified>
</cp:coreProperties>
</file>