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2" r:id="rId4"/>
    <p:sldId id="284" r:id="rId5"/>
    <p:sldId id="278" r:id="rId6"/>
    <p:sldId id="279" r:id="rId7"/>
    <p:sldId id="280" r:id="rId8"/>
    <p:sldId id="281" r:id="rId9"/>
    <p:sldId id="282" r:id="rId10"/>
    <p:sldId id="283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使用指针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操作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二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维数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组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 smtClean="0"/>
              <a:t>指针数组引用</a:t>
            </a:r>
            <a:r>
              <a:rPr lang="zh-CN" altLang="en-US" dirty="0"/>
              <a:t>数组元素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如：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*p[3];</a:t>
            </a:r>
          </a:p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给该数组各元素赋值：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p[0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  = a[2];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                        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p[1] = a[0];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                           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p[2] = a[1];</a:t>
            </a:r>
          </a:p>
          <a:p>
            <a:pPr fontAlgn="ctr">
              <a:defRPr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4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使用指针</a:t>
            </a:r>
            <a:r>
              <a:rPr lang="zh-CN" altLang="en-US" dirty="0" smtClean="0">
                <a:latin typeface="+mj-ea"/>
              </a:rPr>
              <a:t>操作二维数</a:t>
            </a:r>
            <a:r>
              <a:rPr lang="zh-CN" altLang="en-US" dirty="0">
                <a:latin typeface="+mj-ea"/>
              </a:rPr>
              <a:t>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数组名</a:t>
            </a:r>
            <a:r>
              <a:rPr lang="zh-CN" altLang="en-US" dirty="0" smtClean="0"/>
              <a:t>引用二维数</a:t>
            </a:r>
            <a:r>
              <a:rPr lang="zh-CN" altLang="en-US" dirty="0"/>
              <a:t>组元素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指针变量</a:t>
            </a:r>
            <a:r>
              <a:rPr lang="zh-CN" altLang="en-US" dirty="0" smtClean="0"/>
              <a:t>引用二维数</a:t>
            </a:r>
            <a:r>
              <a:rPr lang="zh-CN" altLang="en-US" dirty="0"/>
              <a:t>组元素</a:t>
            </a:r>
            <a:endParaRPr lang="en-US" altLang="zh-CN" dirty="0"/>
          </a:p>
          <a:p>
            <a:r>
              <a:rPr lang="zh-CN" altLang="en-US" dirty="0" smtClean="0"/>
              <a:t>使用指针</a:t>
            </a:r>
            <a:r>
              <a:rPr lang="zh-CN" altLang="en-US" dirty="0"/>
              <a:t>数组引用二维数组元素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使用数组名</a:t>
            </a:r>
            <a:r>
              <a:rPr lang="zh-CN" altLang="en-US" dirty="0" smtClean="0"/>
              <a:t>引用二维数</a:t>
            </a:r>
            <a:r>
              <a:rPr lang="zh-CN" altLang="en-US" dirty="0"/>
              <a:t>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r>
              <a:rPr lang="zh-CN" altLang="zh-CN" dirty="0"/>
              <a:t>用数组名和下标运算符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 smtClean="0"/>
              <a:t>][j]</a:t>
            </a:r>
            <a:r>
              <a:rPr lang="zh-CN" altLang="zh-CN" dirty="0" smtClean="0"/>
              <a:t>来</a:t>
            </a:r>
            <a:r>
              <a:rPr lang="zh-CN" altLang="zh-CN" dirty="0"/>
              <a:t>访问数组元素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把</a:t>
            </a:r>
            <a:r>
              <a:rPr lang="zh-CN" altLang="zh-CN" dirty="0"/>
              <a:t>二维数组分解成多个一维数组来处理，即把二维数组视作由</a:t>
            </a:r>
            <a:r>
              <a:rPr lang="zh-CN" altLang="zh-CN" b="1" dirty="0">
                <a:solidFill>
                  <a:srgbClr val="FF0000"/>
                </a:solidFill>
              </a:rPr>
              <a:t>一维数组作为元素</a:t>
            </a:r>
            <a:r>
              <a:rPr lang="zh-CN" altLang="zh-CN" dirty="0"/>
              <a:t>构成</a:t>
            </a:r>
            <a:r>
              <a:rPr lang="zh-CN" altLang="zh-CN" b="1" dirty="0">
                <a:solidFill>
                  <a:srgbClr val="FF0000"/>
                </a:solidFill>
              </a:rPr>
              <a:t>的一维数组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使用数组名</a:t>
            </a:r>
            <a:r>
              <a:rPr lang="zh-CN" altLang="en-US" dirty="0" smtClean="0"/>
              <a:t>引用二维数</a:t>
            </a:r>
            <a:r>
              <a:rPr lang="zh-CN" altLang="en-US" dirty="0"/>
              <a:t>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5040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如图所示：</a:t>
            </a: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4" name="图片 4" descr="说明: http://c.biancheng.net/cpp/uploads/allimg/120129/qwfd423vsds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1670"/>
            <a:ext cx="579532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5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使用数组名</a:t>
            </a:r>
            <a:r>
              <a:rPr lang="zh-CN" altLang="en-US" dirty="0" smtClean="0"/>
              <a:t>引用二维数</a:t>
            </a:r>
            <a:r>
              <a:rPr lang="zh-CN" altLang="en-US" dirty="0"/>
              <a:t>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a[0]</a:t>
            </a:r>
            <a:r>
              <a:rPr lang="zh-CN" altLang="zh-CN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a[1]</a:t>
            </a:r>
            <a:r>
              <a:rPr lang="zh-CN" altLang="zh-CN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a[2]</a:t>
            </a:r>
            <a:r>
              <a:rPr lang="zh-CN" altLang="zh-CN" dirty="0">
                <a:ea typeface="宋体" pitchFamily="2" charset="-122"/>
              </a:rPr>
              <a:t>这三个元素构成的一维数组是虚设的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a[0]</a:t>
            </a:r>
            <a:r>
              <a:rPr lang="zh-CN" altLang="zh-CN" dirty="0">
                <a:ea typeface="宋体" pitchFamily="2" charset="-122"/>
              </a:rPr>
              <a:t>的基类型是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zh-CN" dirty="0">
                <a:ea typeface="宋体" pitchFamily="2" charset="-122"/>
              </a:rPr>
              <a:t>，而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zh-CN" altLang="zh-CN" dirty="0">
                <a:ea typeface="宋体" pitchFamily="2" charset="-122"/>
              </a:rPr>
              <a:t>的基类型是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zh-CN" dirty="0">
                <a:ea typeface="宋体" pitchFamily="2" charset="-122"/>
              </a:rPr>
              <a:t>个整型元素的数组类型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[4]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a[0] + 1</a:t>
            </a:r>
            <a:r>
              <a:rPr lang="zh-CN" altLang="zh-CN" dirty="0">
                <a:ea typeface="宋体" pitchFamily="2" charset="-122"/>
              </a:rPr>
              <a:t>中，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个存储单元应该是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zh-CN" dirty="0">
                <a:ea typeface="宋体" pitchFamily="2" charset="-122"/>
              </a:rPr>
              <a:t>个字节，跨过一</a:t>
            </a:r>
            <a:r>
              <a:rPr lang="zh-CN" altLang="zh-CN" dirty="0" smtClean="0">
                <a:ea typeface="宋体" pitchFamily="2" charset="-122"/>
              </a:rPr>
              <a:t>个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zh-CN" dirty="0" smtClean="0">
                <a:ea typeface="宋体" pitchFamily="2" charset="-122"/>
              </a:rPr>
              <a:t>元素</a:t>
            </a:r>
            <a:r>
              <a:rPr lang="zh-CN" altLang="zh-CN" dirty="0">
                <a:ea typeface="宋体" pitchFamily="2" charset="-122"/>
              </a:rPr>
              <a:t>，指向</a:t>
            </a:r>
            <a:r>
              <a:rPr lang="en-US" altLang="zh-CN" dirty="0">
                <a:ea typeface="宋体" pitchFamily="2" charset="-122"/>
              </a:rPr>
              <a:t>a[0][1]</a:t>
            </a: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9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使用数组名</a:t>
            </a:r>
            <a:r>
              <a:rPr lang="zh-CN" altLang="en-US" dirty="0" smtClean="0"/>
              <a:t>引用二维数</a:t>
            </a:r>
            <a:r>
              <a:rPr lang="zh-CN" altLang="en-US" dirty="0"/>
              <a:t>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03599"/>
            <a:ext cx="8218339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基于这样的认识，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zh-CN" altLang="en-US" dirty="0">
                <a:ea typeface="宋体" pitchFamily="2" charset="-122"/>
              </a:rPr>
              <a:t>型</a:t>
            </a:r>
            <a:r>
              <a:rPr lang="zh-CN" altLang="zh-CN" dirty="0">
                <a:ea typeface="宋体" pitchFamily="2" charset="-122"/>
              </a:rPr>
              <a:t>二维数组某个元素</a:t>
            </a:r>
            <a:r>
              <a:rPr lang="en-US" altLang="zh-CN" dirty="0">
                <a:ea typeface="宋体" pitchFamily="2" charset="-122"/>
              </a:rPr>
              <a:t>a[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][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j</a:t>
            </a:r>
            <a:r>
              <a:rPr lang="en-US" altLang="zh-CN" dirty="0" smtClean="0">
                <a:ea typeface="宋体" pitchFamily="2" charset="-122"/>
              </a:rPr>
              <a:t>],</a:t>
            </a:r>
            <a:r>
              <a:rPr lang="zh-CN" altLang="en-US" dirty="0" smtClean="0">
                <a:ea typeface="宋体" pitchFamily="2" charset="-122"/>
              </a:rPr>
              <a:t>还可以有以下引用方式：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    *(a[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] +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j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    *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(a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+ 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)+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j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indent="0"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     *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a + 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)[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j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]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23678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3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通过指针变量引用数组元素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二维数组名应理解为一个行</a:t>
            </a:r>
            <a:r>
              <a:rPr lang="zh-CN" altLang="zh-CN" dirty="0" smtClean="0">
                <a:ea typeface="宋体" pitchFamily="2" charset="-122"/>
              </a:rPr>
              <a:t>指针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zh-CN" altLang="zh-CN" dirty="0" smtClean="0">
                <a:ea typeface="宋体" pitchFamily="2" charset="-122"/>
              </a:rPr>
              <a:t>所以</a:t>
            </a:r>
            <a:r>
              <a:rPr lang="zh-CN" altLang="zh-CN" dirty="0">
                <a:ea typeface="宋体" pitchFamily="2" charset="-122"/>
              </a:rPr>
              <a:t>指向二位数组的指针变量应该是如下定义：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a[3][4];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(*p)[4]  =  a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;</a:t>
            </a:r>
          </a:p>
          <a:p>
            <a:pPr fontAlgn="ctr">
              <a:defRPr/>
            </a:pPr>
            <a:endParaRPr lang="zh-CN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23678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84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 smtClean="0"/>
              <a:t>指针变量引用</a:t>
            </a:r>
            <a:r>
              <a:rPr lang="zh-CN" altLang="en-US" dirty="0"/>
              <a:t>数组元素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指针变量</a:t>
            </a:r>
            <a:r>
              <a:rPr lang="en-US" altLang="zh-CN" dirty="0">
                <a:ea typeface="宋体" pitchFamily="2" charset="-122"/>
              </a:rPr>
              <a:t>p</a:t>
            </a:r>
            <a:r>
              <a:rPr lang="zh-CN" altLang="en-US" dirty="0">
                <a:ea typeface="宋体" pitchFamily="2" charset="-122"/>
              </a:rPr>
              <a:t>指向了</a:t>
            </a:r>
            <a:r>
              <a:rPr lang="en-US" altLang="zh-CN" dirty="0"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数组的开头，对于数组元素</a:t>
            </a:r>
            <a:r>
              <a:rPr lang="en-US" altLang="zh-CN" dirty="0">
                <a:ea typeface="宋体" pitchFamily="2" charset="-122"/>
              </a:rPr>
              <a:t>a[</a:t>
            </a:r>
            <a:r>
              <a:rPr lang="en-US" altLang="zh-CN" b="1" dirty="0" err="1">
                <a:solidFill>
                  <a:srgbClr val="0070C0"/>
                </a:solidFill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][</a:t>
            </a:r>
            <a:r>
              <a:rPr lang="en-US" altLang="zh-CN" b="1" dirty="0">
                <a:solidFill>
                  <a:schemeClr val="accent2"/>
                </a:solidFill>
                <a:ea typeface="宋体" pitchFamily="2" charset="-122"/>
              </a:rPr>
              <a:t>j</a:t>
            </a:r>
            <a:r>
              <a:rPr lang="en-US" altLang="zh-CN" dirty="0">
                <a:ea typeface="宋体" pitchFamily="2" charset="-122"/>
              </a:rPr>
              <a:t>]</a:t>
            </a:r>
            <a:r>
              <a:rPr lang="zh-CN" altLang="en-US" dirty="0">
                <a:ea typeface="宋体" pitchFamily="2" charset="-122"/>
              </a:rPr>
              <a:t>的引用又有了以下的形式：</a:t>
            </a:r>
          </a:p>
          <a:p>
            <a:pPr marL="0" indent="0" fontAlgn="ctr"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*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(p[</a:t>
            </a:r>
            <a:r>
              <a:rPr lang="en-US" altLang="zh-CN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 +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j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(*(p + 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 +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j 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(*(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 + 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))[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j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      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p[</a:t>
            </a:r>
            <a:r>
              <a:rPr lang="en-US" altLang="zh-CN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][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j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923678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6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 smtClean="0"/>
              <a:t>指针数组引用</a:t>
            </a:r>
            <a:r>
              <a:rPr lang="zh-CN" altLang="en-US" dirty="0"/>
              <a:t>数组元素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一个数组的元素值都是指针，则该数组是指针数组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指针数组说明的一般形式为：</a:t>
            </a: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类型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说明符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* 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数组名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数组长度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fontAlgn="ctr">
              <a:defRPr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4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425</Words>
  <Application>Microsoft Office PowerPoint</Application>
  <PresentationFormat>全屏显示(16:9)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使用数组名引用二维数组元素</vt:lpstr>
      <vt:lpstr>使用数组名引用二维数组元素</vt:lpstr>
      <vt:lpstr>使用数组名引用二维数组元素</vt:lpstr>
      <vt:lpstr>使用数组名引用二维数组元素</vt:lpstr>
      <vt:lpstr>通过指针变量引用数组元素</vt:lpstr>
      <vt:lpstr>通过指针变量引用数组元素</vt:lpstr>
      <vt:lpstr>通过指针数组引用数组元素</vt:lpstr>
      <vt:lpstr>通过指针数组引用数组元素</vt:lpstr>
      <vt:lpstr>使用指针操作二维数组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140</cp:revision>
  <dcterms:created xsi:type="dcterms:W3CDTF">2017-07-02T02:55:42Z</dcterms:created>
  <dcterms:modified xsi:type="dcterms:W3CDTF">2021-04-18T23:58:58Z</dcterms:modified>
</cp:coreProperties>
</file>