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使用指针实现函数间数据传递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使用指针实现函数间数据传递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指针作函数参数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指针作函数返回值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函数的参数可以是指针类型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函数</a:t>
            </a:r>
            <a:r>
              <a:rPr lang="zh-CN" altLang="zh-CN" dirty="0"/>
              <a:t>的形参是一个指针变量，调用时对应实参就必须是基类型相同的地址值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用指针变量作函数参数可以将函数外部的地址传递到函数内部，使得在</a:t>
            </a:r>
            <a:r>
              <a:rPr lang="zh-CN" altLang="zh-CN" b="1" dirty="0">
                <a:solidFill>
                  <a:srgbClr val="FF0000"/>
                </a:solidFill>
              </a:rPr>
              <a:t>函数内部</a:t>
            </a:r>
            <a:r>
              <a:rPr lang="zh-CN" altLang="zh-CN" dirty="0"/>
              <a:t>可以</a:t>
            </a:r>
            <a:r>
              <a:rPr lang="zh-CN" altLang="zh-CN" b="1" dirty="0">
                <a:solidFill>
                  <a:srgbClr val="FF0000"/>
                </a:solidFill>
              </a:rPr>
              <a:t>操作</a:t>
            </a:r>
            <a:r>
              <a:rPr lang="zh-CN" altLang="zh-CN" dirty="0"/>
              <a:t>函数</a:t>
            </a:r>
            <a:r>
              <a:rPr lang="zh-CN" altLang="zh-CN" b="1" dirty="0">
                <a:solidFill>
                  <a:srgbClr val="FF0000"/>
                </a:solidFill>
              </a:rPr>
              <a:t>外部的数据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050904" cy="3168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、普通变量的地址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Swap2(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*p1,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temp;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= *p1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 = *p2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*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 = temp;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3955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61989"/>
            <a:ext cx="4602873" cy="196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4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、数组名作实参</a:t>
            </a:r>
            <a:endParaRPr lang="zh-CN" altLang="en-US" dirty="0"/>
          </a:p>
          <a:p>
            <a:r>
              <a:rPr lang="zh-CN" altLang="zh-CN" dirty="0">
                <a:ea typeface="宋体" pitchFamily="2" charset="-122"/>
              </a:rPr>
              <a:t>数组名作为函数的实参，那么形参</a:t>
            </a:r>
            <a:r>
              <a:rPr lang="zh-CN" altLang="zh-CN" dirty="0" smtClean="0">
                <a:ea typeface="宋体" pitchFamily="2" charset="-122"/>
              </a:rPr>
              <a:t>变量将</a:t>
            </a:r>
            <a:r>
              <a:rPr lang="zh-CN" altLang="zh-CN" dirty="0">
                <a:ea typeface="宋体" pitchFamily="2" charset="-122"/>
              </a:rPr>
              <a:t>获得数组的首地址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zh-CN" dirty="0">
                <a:ea typeface="宋体" pitchFamily="2" charset="-122"/>
              </a:rPr>
              <a:t>一般都额外需要有第二个参数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 n</a:t>
            </a:r>
            <a:r>
              <a:rPr lang="zh-CN" altLang="zh-CN" dirty="0">
                <a:ea typeface="宋体" pitchFamily="2" charset="-122"/>
              </a:rPr>
              <a:t>，将数组长度传递到函数内部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、数组名作实参</a:t>
            </a:r>
            <a:endParaRPr lang="zh-CN" altLang="en-US" dirty="0"/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更一般的，用数组名做函数参数时</a:t>
            </a:r>
            <a:r>
              <a:rPr lang="zh-CN" altLang="zh-CN" dirty="0" smtClean="0">
                <a:ea typeface="宋体" pitchFamily="2" charset="-122"/>
              </a:rPr>
              <a:t>，将</a:t>
            </a:r>
            <a:r>
              <a:rPr lang="zh-CN" altLang="zh-CN" dirty="0">
                <a:ea typeface="宋体" pitchFamily="2" charset="-122"/>
              </a:rPr>
              <a:t>函数首部写成以下形式：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void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Inverse(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[10],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n)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zh-CN" dirty="0" smtClean="0">
                <a:ea typeface="宋体" pitchFamily="2" charset="-122"/>
              </a:rPr>
              <a:t>或者</a:t>
            </a:r>
            <a:endParaRPr lang="zh-CN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void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Inverse(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 ],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语言允许函数的返回值是一个指针（地址</a:t>
            </a:r>
            <a:r>
              <a:rPr lang="zh-CN" altLang="zh-CN" dirty="0" smtClean="0">
                <a:ea typeface="宋体" pitchFamily="2" charset="-122"/>
              </a:rPr>
              <a:t>），将</a:t>
            </a:r>
            <a:r>
              <a:rPr lang="zh-CN" altLang="zh-CN" dirty="0">
                <a:ea typeface="宋体" pitchFamily="2" charset="-122"/>
              </a:rPr>
              <a:t>这样的函数称为返回指针的函数，简称为指针型函数。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一般形式为：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说明符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形参表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 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{  ……} 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语言的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运行结束后会销毁在它内部定义的所有局部数据，包括局部变量、局部数组和</a:t>
            </a:r>
            <a:r>
              <a:rPr lang="zh-CN" altLang="zh-CN" dirty="0" smtClean="0">
                <a:ea typeface="宋体" pitchFamily="2" charset="-122"/>
              </a:rPr>
              <a:t>形式参数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返回的指针请尽量不要指向这些</a:t>
            </a:r>
            <a:r>
              <a:rPr lang="zh-CN" altLang="zh-CN" dirty="0" smtClean="0">
                <a:ea typeface="宋体" pitchFamily="2" charset="-122"/>
              </a:rPr>
              <a:t>数据</a:t>
            </a:r>
            <a:r>
              <a:rPr lang="zh-CN" altLang="en-US" dirty="0" smtClean="0">
                <a:ea typeface="宋体" pitchFamily="2" charset="-122"/>
              </a:rPr>
              <a:t>，否则可能引发运行错误。</a:t>
            </a: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1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定义</a:t>
            </a:r>
            <a:r>
              <a:rPr lang="zh-CN" altLang="zh-CN" dirty="0">
                <a:ea typeface="宋体" pitchFamily="2" charset="-122"/>
              </a:rPr>
              <a:t>返回指针的函数时，常常具有以下形式：</a:t>
            </a:r>
          </a:p>
          <a:p>
            <a:pPr marL="0" indent="0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 f(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*p)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{    ……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return  p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；</a:t>
            </a: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}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6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368</Words>
  <Application>Microsoft Office PowerPoint</Application>
  <PresentationFormat>全屏显示(16:9)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使用指针作函数参数</vt:lpstr>
      <vt:lpstr>使用指针作函数参数</vt:lpstr>
      <vt:lpstr>使用指针作函数参数</vt:lpstr>
      <vt:lpstr>使用指针作函数参数</vt:lpstr>
      <vt:lpstr>使用指针作函数返回值</vt:lpstr>
      <vt:lpstr>使用指针作函数返回值</vt:lpstr>
      <vt:lpstr>使用指针作函数返回值</vt:lpstr>
      <vt:lpstr>使用指针实现函数间数据传递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147</cp:revision>
  <dcterms:created xsi:type="dcterms:W3CDTF">2017-07-02T02:55:42Z</dcterms:created>
  <dcterms:modified xsi:type="dcterms:W3CDTF">2021-04-18T23:59:12Z</dcterms:modified>
</cp:coreProperties>
</file>