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2" r:id="rId4"/>
    <p:sldId id="265" r:id="rId5"/>
    <p:sldId id="266" r:id="rId6"/>
    <p:sldId id="267" r:id="rId7"/>
    <p:sldId id="268" r:id="rId8"/>
    <p:sldId id="264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94660"/>
  </p:normalViewPr>
  <p:slideViewPr>
    <p:cSldViewPr>
      <p:cViewPr varScale="1">
        <p:scale>
          <a:sx n="115" d="100"/>
          <a:sy n="115" d="100"/>
        </p:scale>
        <p:origin x="67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17CB6-53CA-491B-A6B7-B6438C9C4692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103B9-EDC5-4223-8CEE-E7850FBED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3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84466" y="3354546"/>
            <a:ext cx="628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使用指向函数的指针</a:t>
            </a:r>
          </a:p>
        </p:txBody>
      </p:sp>
      <p:sp>
        <p:nvSpPr>
          <p:cNvPr id="7" name="矩形 6"/>
          <p:cNvSpPr/>
          <p:nvPr/>
        </p:nvSpPr>
        <p:spPr>
          <a:xfrm>
            <a:off x="7812360" y="4085079"/>
            <a:ext cx="7521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chemeClr val="accent1">
                    <a:lumMod val="75000"/>
                  </a:schemeClr>
                </a:solidFill>
              </a:rPr>
              <a:t>刘佳</a:t>
            </a:r>
            <a:endParaRPr lang="zh-CN" alt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r>
              <a:rPr lang="zh-CN" altLang="en-US" dirty="0"/>
              <a:t>指向函数的指针变量</a:t>
            </a:r>
            <a:endParaRPr lang="en-US" altLang="zh-CN" dirty="0"/>
          </a:p>
          <a:p>
            <a:r>
              <a:rPr lang="zh-CN" altLang="en-US" dirty="0" smtClean="0"/>
              <a:t>使用</a:t>
            </a:r>
            <a:r>
              <a:rPr lang="zh-CN" altLang="en-US" dirty="0"/>
              <a:t>函数指针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定义指向函数的指针变量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16835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zh-CN" dirty="0" smtClean="0">
                <a:ea typeface="宋体" pitchFamily="2" charset="-122"/>
              </a:rPr>
              <a:t>函数占有</a:t>
            </a:r>
            <a:r>
              <a:rPr lang="zh-CN" altLang="zh-CN" dirty="0">
                <a:ea typeface="宋体" pitchFamily="2" charset="-122"/>
              </a:rPr>
              <a:t>一片连续的内存空间，在</a:t>
            </a:r>
            <a:r>
              <a:rPr lang="en-US" altLang="zh-CN" dirty="0">
                <a:ea typeface="宋体" pitchFamily="2" charset="-122"/>
              </a:rPr>
              <a:t>C</a:t>
            </a:r>
            <a:r>
              <a:rPr lang="zh-CN" altLang="zh-CN" dirty="0">
                <a:ea typeface="宋体" pitchFamily="2" charset="-122"/>
              </a:rPr>
              <a:t>程序中，函数名会被视作该函数所在内存区域的入口地址，或者首地址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r>
              <a:rPr lang="zh-CN" altLang="zh-CN" dirty="0">
                <a:ea typeface="宋体" pitchFamily="2" charset="-122"/>
              </a:rPr>
              <a:t>可以把函数的这个首地址（或称入口地址）赋予一个指针变量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zh-CN" altLang="zh-CN" dirty="0">
                <a:ea typeface="宋体" pitchFamily="2" charset="-122"/>
              </a:rPr>
              <a:t>使指针变量指向函数所在的内存区域，这种指针就是</a:t>
            </a:r>
            <a:r>
              <a:rPr lang="zh-CN" altLang="zh-CN" b="1" dirty="0">
                <a:solidFill>
                  <a:srgbClr val="FF0000"/>
                </a:solidFill>
                <a:ea typeface="宋体" pitchFamily="2" charset="-122"/>
              </a:rPr>
              <a:t>指向函数的指针</a:t>
            </a:r>
            <a:r>
              <a:rPr lang="zh-CN" altLang="zh-CN" dirty="0">
                <a:ea typeface="宋体" pitchFamily="2" charset="-122"/>
              </a:rPr>
              <a:t>，或</a:t>
            </a:r>
            <a:r>
              <a:rPr lang="zh-CN" altLang="zh-CN" b="1" dirty="0">
                <a:solidFill>
                  <a:srgbClr val="FF0000"/>
                </a:solidFill>
                <a:ea typeface="宋体" pitchFamily="2" charset="-122"/>
              </a:rPr>
              <a:t>简称</a:t>
            </a:r>
            <a:r>
              <a:rPr lang="zh-CN" altLang="zh-CN" dirty="0">
                <a:ea typeface="宋体" pitchFamily="2" charset="-122"/>
              </a:rPr>
              <a:t>为</a:t>
            </a:r>
            <a:r>
              <a:rPr lang="zh-CN" altLang="zh-CN" b="1" dirty="0">
                <a:solidFill>
                  <a:srgbClr val="FF0000"/>
                </a:solidFill>
                <a:ea typeface="宋体" pitchFamily="2" charset="-122"/>
              </a:rPr>
              <a:t>函数指针</a:t>
            </a:r>
            <a:r>
              <a:rPr lang="zh-CN" altLang="zh-CN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31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定义指向函数的指针变量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427168" cy="31683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zh-CN" dirty="0">
                <a:ea typeface="宋体" pitchFamily="2" charset="-122"/>
              </a:rPr>
              <a:t>函数指针变量定义的一般形式为：</a:t>
            </a:r>
          </a:p>
          <a:p>
            <a:pPr marL="0" indent="0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</a:t>
            </a:r>
            <a:r>
              <a:rPr lang="zh-CN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类型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说明符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(*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指针变量名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)(</a:t>
            </a:r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函数参数列表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);</a:t>
            </a:r>
          </a:p>
          <a:p>
            <a:pPr marL="0" indent="0">
              <a:buNone/>
              <a:defRPr/>
            </a:pPr>
            <a:endParaRPr lang="zh-CN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507" y="2511497"/>
            <a:ext cx="2519363" cy="21447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16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定义指向函数的指针变量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427168" cy="31683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>
                <a:ea typeface="宋体" pitchFamily="2" charset="-122"/>
              </a:rPr>
              <a:t>比如</a:t>
            </a:r>
            <a:r>
              <a:rPr lang="zh-CN" altLang="en-US" dirty="0">
                <a:ea typeface="宋体" pitchFamily="2" charset="-122"/>
              </a:rPr>
              <a:t>：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Max(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a,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b)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        {      return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 &gt; b  ?  a : b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;        }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r>
              <a:rPr lang="zh-CN" altLang="en-US" dirty="0" smtClean="0">
                <a:ea typeface="宋体" pitchFamily="2" charset="-122"/>
              </a:rPr>
              <a:t>定义函数指针：      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(*p)(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)</a:t>
            </a:r>
          </a:p>
          <a:p>
            <a:pPr>
              <a:defRPr/>
            </a:pPr>
            <a:r>
              <a:rPr lang="zh-CN" altLang="en-US" dirty="0" smtClean="0">
                <a:ea typeface="宋体" pitchFamily="2" charset="-122"/>
              </a:rPr>
              <a:t>给函数指针赋值</a:t>
            </a:r>
            <a:r>
              <a:rPr lang="en-US" altLang="zh-CN" dirty="0" smtClean="0">
                <a:ea typeface="宋体" pitchFamily="2" charset="-122"/>
              </a:rPr>
              <a:t>  </a:t>
            </a:r>
            <a:r>
              <a:rPr lang="zh-CN" altLang="en-US" dirty="0" smtClean="0">
                <a:ea typeface="宋体" pitchFamily="2" charset="-122"/>
              </a:rPr>
              <a:t>：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 = Max;  </a:t>
            </a:r>
            <a:endParaRPr lang="zh-CN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24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使用函数指针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427168" cy="31683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>
                <a:ea typeface="宋体" pitchFamily="2" charset="-122"/>
              </a:rPr>
              <a:t>使用函数指针</a:t>
            </a:r>
            <a:r>
              <a:rPr lang="en-US" altLang="zh-CN" dirty="0" smtClean="0">
                <a:ea typeface="宋体" pitchFamily="2" charset="-122"/>
              </a:rPr>
              <a:t>p</a:t>
            </a:r>
            <a:r>
              <a:rPr lang="zh-CN" altLang="en-US" dirty="0" smtClean="0">
                <a:ea typeface="宋体" pitchFamily="2" charset="-122"/>
              </a:rPr>
              <a:t>调用</a:t>
            </a:r>
            <a:r>
              <a:rPr lang="en-US" altLang="zh-CN" dirty="0" smtClean="0">
                <a:ea typeface="宋体" pitchFamily="2" charset="-122"/>
              </a:rPr>
              <a:t>Max</a:t>
            </a:r>
            <a:r>
              <a:rPr lang="zh-CN" altLang="en-US" dirty="0" smtClean="0">
                <a:ea typeface="宋体" pitchFamily="2" charset="-122"/>
              </a:rPr>
              <a:t>函数：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        m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= (*p)(3, 5); 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r>
              <a:rPr lang="zh-CN" altLang="zh-CN" dirty="0" smtClean="0">
                <a:ea typeface="宋体" pitchFamily="2" charset="-122"/>
              </a:rPr>
              <a:t>等价</a:t>
            </a:r>
            <a:r>
              <a:rPr lang="zh-CN" altLang="zh-CN" dirty="0">
                <a:ea typeface="宋体" pitchFamily="2" charset="-122"/>
              </a:rPr>
              <a:t>于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m = Max(3, 5);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99667"/>
            <a:ext cx="2519363" cy="21447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76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使用函数指针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1683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ea typeface="宋体" pitchFamily="2" charset="-122"/>
              </a:rPr>
              <a:t>一般在形参</a:t>
            </a:r>
            <a:r>
              <a:rPr lang="zh-CN" altLang="en-US" dirty="0" smtClean="0">
                <a:ea typeface="宋体" pitchFamily="2" charset="-122"/>
              </a:rPr>
              <a:t>位置声明</a:t>
            </a:r>
            <a:r>
              <a:rPr lang="zh-CN" altLang="zh-CN" dirty="0" smtClean="0">
                <a:ea typeface="宋体" pitchFamily="2" charset="-122"/>
              </a:rPr>
              <a:t>函数</a:t>
            </a:r>
            <a:r>
              <a:rPr lang="zh-CN" altLang="zh-CN" dirty="0">
                <a:ea typeface="宋体" pitchFamily="2" charset="-122"/>
              </a:rPr>
              <a:t>指针，那么此时对应的实参应该是函数</a:t>
            </a:r>
            <a:r>
              <a:rPr lang="zh-CN" altLang="zh-CN" dirty="0" smtClean="0">
                <a:ea typeface="宋体" pitchFamily="2" charset="-122"/>
              </a:rPr>
              <a:t>名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dirty="0">
                <a:ea typeface="宋体" pitchFamily="2" charset="-122"/>
              </a:rPr>
              <a:t>如</a:t>
            </a:r>
            <a:r>
              <a:rPr lang="zh-CN" altLang="en-US" dirty="0" smtClean="0">
                <a:ea typeface="宋体" pitchFamily="2" charset="-122"/>
              </a:rPr>
              <a:t>：</a:t>
            </a:r>
            <a:r>
              <a:rPr lang="en-US" altLang="zh-C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f(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(*p)(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),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x,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y)   </a:t>
            </a: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{   …… }</a:t>
            </a:r>
          </a:p>
          <a:p>
            <a:r>
              <a:rPr lang="zh-CN" altLang="en-US" dirty="0" smtClean="0"/>
              <a:t>调用该函数：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 = f(Max, 3, 5);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778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使用指向函数的指针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265</Words>
  <Application>Microsoft Office PowerPoint</Application>
  <PresentationFormat>全屏显示(16:9)</PresentationFormat>
  <Paragraphs>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华文行楷</vt:lpstr>
      <vt:lpstr>隶书</vt:lpstr>
      <vt:lpstr>宋体</vt:lpstr>
      <vt:lpstr>Arial</vt:lpstr>
      <vt:lpstr>Calibri</vt:lpstr>
      <vt:lpstr>Wingdings</vt:lpstr>
      <vt:lpstr>Office 主题​​</vt:lpstr>
      <vt:lpstr>PowerPoint 演示文稿</vt:lpstr>
      <vt:lpstr>学习目标</vt:lpstr>
      <vt:lpstr>定义指向函数的指针变量</vt:lpstr>
      <vt:lpstr>定义指向函数的指针变量</vt:lpstr>
      <vt:lpstr>定义指向函数的指针变量</vt:lpstr>
      <vt:lpstr>使用函数指针</vt:lpstr>
      <vt:lpstr>使用函数指针</vt:lpstr>
      <vt:lpstr>使用指向函数的指针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148</cp:revision>
  <dcterms:created xsi:type="dcterms:W3CDTF">2017-07-02T02:55:42Z</dcterms:created>
  <dcterms:modified xsi:type="dcterms:W3CDTF">2021-04-18T23:59:27Z</dcterms:modified>
</cp:coreProperties>
</file>