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5" r:id="rId5"/>
    <p:sldId id="266" r:id="rId6"/>
    <p:sldId id="267" r:id="rId7"/>
    <p:sldId id="26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7CB6-53CA-491B-A6B7-B6438C9C4692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03B9-EDC5-4223-8CEE-E7850FBED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3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认识</a:t>
            </a:r>
            <a:r>
              <a:rPr lang="en-US" altLang="zh-CN" sz="3600" b="1" dirty="0">
                <a:latin typeface="+mj-lt"/>
                <a:ea typeface="华文行楷" pitchFamily="2" charset="-122"/>
              </a:rPr>
              <a:t>main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函数的参数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/>
              <a:t>main</a:t>
            </a:r>
            <a:r>
              <a:rPr lang="zh-CN" altLang="en-US" dirty="0"/>
              <a:t>函数的参数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函数的参数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075240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zh-CN" dirty="0">
                <a:ea typeface="宋体" pitchFamily="2" charset="-122"/>
              </a:rPr>
              <a:t>函数</a:t>
            </a:r>
            <a:r>
              <a:rPr lang="zh-CN" altLang="zh-CN" dirty="0" smtClean="0">
                <a:ea typeface="宋体" pitchFamily="2" charset="-122"/>
              </a:rPr>
              <a:t>可以</a:t>
            </a:r>
            <a:r>
              <a:rPr lang="zh-CN" altLang="en-US" dirty="0" smtClean="0">
                <a:ea typeface="宋体" pitchFamily="2" charset="-122"/>
              </a:rPr>
              <a:t>有</a:t>
            </a:r>
            <a:r>
              <a:rPr lang="zh-CN" altLang="zh-CN" dirty="0" smtClean="0">
                <a:ea typeface="宋体" pitchFamily="2" charset="-122"/>
              </a:rPr>
              <a:t>参数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Ｃ</a:t>
            </a:r>
            <a:r>
              <a:rPr lang="zh-CN" altLang="zh-CN" dirty="0">
                <a:ea typeface="宋体" pitchFamily="2" charset="-122"/>
              </a:rPr>
              <a:t>语言规定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zh-CN" dirty="0">
                <a:ea typeface="宋体" pitchFamily="2" charset="-122"/>
              </a:rPr>
              <a:t>函数的参数只能有两</a:t>
            </a:r>
            <a:r>
              <a:rPr lang="zh-CN" altLang="zh-CN" dirty="0" smtClean="0">
                <a:ea typeface="宋体" pitchFamily="2" charset="-122"/>
              </a:rPr>
              <a:t>个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ea typeface="宋体" pitchFamily="2" charset="-122"/>
              </a:rPr>
              <a:t>第一</a:t>
            </a:r>
            <a:r>
              <a:rPr lang="zh-CN" altLang="zh-CN" dirty="0">
                <a:ea typeface="宋体" pitchFamily="2" charset="-122"/>
              </a:rPr>
              <a:t>个形参必须是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整型</a:t>
            </a:r>
            <a:r>
              <a:rPr lang="zh-CN" altLang="zh-CN" b="1" dirty="0" smtClean="0">
                <a:solidFill>
                  <a:srgbClr val="FF0000"/>
                </a:solidFill>
                <a:ea typeface="宋体" pitchFamily="2" charset="-122"/>
              </a:rPr>
              <a:t>变量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ea typeface="宋体" pitchFamily="2" charset="-122"/>
              </a:rPr>
              <a:t>第二</a:t>
            </a:r>
            <a:r>
              <a:rPr lang="zh-CN" altLang="zh-CN" dirty="0">
                <a:ea typeface="宋体" pitchFamily="2" charset="-122"/>
              </a:rPr>
              <a:t>个形参必须是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指向字符串</a:t>
            </a:r>
            <a:r>
              <a:rPr lang="zh-CN" altLang="zh-CN" dirty="0">
                <a:ea typeface="宋体" pitchFamily="2" charset="-122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指针数组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zh-CN" dirty="0" smtClean="0">
                <a:ea typeface="宋体" pitchFamily="2" charset="-122"/>
              </a:rPr>
              <a:t>习惯</a:t>
            </a:r>
            <a:r>
              <a:rPr lang="zh-CN" altLang="zh-CN" dirty="0">
                <a:ea typeface="宋体" pitchFamily="2" charset="-122"/>
              </a:rPr>
              <a:t>上将这两个参数命名为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argc</a:t>
            </a:r>
            <a:r>
              <a:rPr lang="zh-CN" altLang="zh-CN" dirty="0">
                <a:ea typeface="宋体" pitchFamily="2" charset="-122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argv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函数的参数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742716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zh-CN" dirty="0">
                <a:ea typeface="宋体" pitchFamily="2" charset="-122"/>
              </a:rPr>
              <a:t>函数的函数头应写为：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main 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argc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 *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argv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[])</a:t>
            </a:r>
          </a:p>
          <a:p>
            <a:pPr marL="0" indent="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或者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main (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argc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char **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argv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47912"/>
            <a:ext cx="2519363" cy="21447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5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函数的参数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147248" cy="31683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zh-CN" dirty="0">
                <a:ea typeface="宋体" pitchFamily="2" charset="-122"/>
              </a:rPr>
              <a:t>函数的参数值是从操作系统命令行上获得的</a:t>
            </a:r>
            <a:r>
              <a:rPr lang="zh-CN" altLang="zh-CN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zh-CN" dirty="0" smtClean="0">
                <a:ea typeface="宋体" pitchFamily="2" charset="-122"/>
              </a:rPr>
              <a:t>运行</a:t>
            </a:r>
            <a:r>
              <a:rPr lang="zh-CN" altLang="zh-CN" dirty="0">
                <a:ea typeface="宋体" pitchFamily="2" charset="-122"/>
              </a:rPr>
              <a:t>一个可执行文件时，在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DOS</a:t>
            </a:r>
            <a:r>
              <a:rPr lang="zh-CN" altLang="zh-CN" dirty="0">
                <a:ea typeface="宋体" pitchFamily="2" charset="-122"/>
              </a:rPr>
              <a:t>提示符下键入文件名，再输入实际参数即可把</a:t>
            </a:r>
            <a:r>
              <a:rPr lang="zh-CN" altLang="zh-CN" dirty="0" smtClean="0">
                <a:ea typeface="宋体" pitchFamily="2" charset="-122"/>
              </a:rPr>
              <a:t>这些</a:t>
            </a:r>
            <a:r>
              <a:rPr lang="zh-CN" altLang="en-US" dirty="0" smtClean="0">
                <a:ea typeface="宋体" pitchFamily="2" charset="-122"/>
              </a:rPr>
              <a:t>参数作为</a:t>
            </a:r>
            <a:r>
              <a:rPr lang="zh-CN" altLang="zh-CN" dirty="0" smtClean="0">
                <a:ea typeface="宋体" pitchFamily="2" charset="-122"/>
              </a:rPr>
              <a:t>实参</a:t>
            </a:r>
            <a:r>
              <a:rPr lang="zh-CN" altLang="zh-CN" dirty="0">
                <a:ea typeface="宋体" pitchFamily="2" charset="-122"/>
              </a:rPr>
              <a:t>传送到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zh-CN" dirty="0">
                <a:ea typeface="宋体" pitchFamily="2" charset="-122"/>
              </a:rPr>
              <a:t>的形参中去。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6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函数的参数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DOS</a:t>
            </a:r>
            <a:r>
              <a:rPr lang="zh-CN" altLang="zh-CN" dirty="0">
                <a:ea typeface="宋体" pitchFamily="2" charset="-122"/>
              </a:rPr>
              <a:t>提示符下命令行的一般形式为：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            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:\&gt;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可执行文件名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参数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参数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……  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argc</a:t>
            </a:r>
            <a:r>
              <a:rPr lang="zh-CN" altLang="zh-CN" dirty="0">
                <a:ea typeface="宋体" pitchFamily="2" charset="-122"/>
              </a:rPr>
              <a:t>参数表示了命令行中参数的个数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zh-CN" dirty="0">
                <a:ea typeface="宋体" pitchFamily="2" charset="-122"/>
              </a:rPr>
              <a:t>注意：可执行文件名本身也算一个参数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argv</a:t>
            </a:r>
            <a:r>
              <a:rPr lang="zh-CN" altLang="zh-CN" dirty="0">
                <a:ea typeface="宋体" pitchFamily="2" charset="-122"/>
              </a:rPr>
              <a:t>参数是字符串指针数组，其各元素值为命令行中各字符串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zh-CN" altLang="zh-CN" dirty="0">
                <a:ea typeface="宋体" pitchFamily="2" charset="-122"/>
              </a:rPr>
              <a:t>参数均按字符串处理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zh-CN" altLang="zh-CN" dirty="0">
                <a:ea typeface="宋体" pitchFamily="2" charset="-122"/>
              </a:rPr>
              <a:t>的首地址。 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99592" y="2111387"/>
            <a:ext cx="4032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 sz="2000" dirty="0">
              <a:effectLst/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认识</a:t>
            </a:r>
            <a:r>
              <a:rPr lang="en-US" altLang="zh-CN" dirty="0">
                <a:latin typeface="+mj-ea"/>
              </a:rPr>
              <a:t>main</a:t>
            </a:r>
            <a:r>
              <a:rPr lang="zh-CN" altLang="en-US" dirty="0">
                <a:latin typeface="+mj-ea"/>
              </a:rPr>
              <a:t>函数的参数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231</Words>
  <Application>Microsoft Office PowerPoint</Application>
  <PresentationFormat>全屏显示(16:9)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main函数的参数</vt:lpstr>
      <vt:lpstr>main函数的参数</vt:lpstr>
      <vt:lpstr>main函数的参数</vt:lpstr>
      <vt:lpstr>main函数的参数</vt:lpstr>
      <vt:lpstr>认识main函数的参数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151</cp:revision>
  <dcterms:created xsi:type="dcterms:W3CDTF">2017-07-02T02:55:42Z</dcterms:created>
  <dcterms:modified xsi:type="dcterms:W3CDTF">2021-04-18T23:59:42Z</dcterms:modified>
</cp:coreProperties>
</file>