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5" r:id="rId5"/>
    <p:sldId id="266" r:id="rId6"/>
    <p:sldId id="267" r:id="rId7"/>
    <p:sldId id="269" r:id="rId8"/>
    <p:sldId id="272" r:id="rId9"/>
    <p:sldId id="270" r:id="rId10"/>
    <p:sldId id="271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认识字符串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）定义二维数组保存多个字符串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s[][20] = {“Beijing”, “Shanghai”, 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Tianjin”};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zh-CN" dirty="0">
                <a:ea typeface="宋体" pitchFamily="2" charset="-122"/>
              </a:rPr>
              <a:t>）定义字符型指针数组指向多个字符串</a:t>
            </a:r>
          </a:p>
          <a:p>
            <a:pPr marL="0" indent="0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*p[3] = {“one”, “two”, “three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”};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认识字符串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字符数组</a:t>
            </a:r>
            <a:endParaRPr lang="en-US" altLang="zh-CN" dirty="0"/>
          </a:p>
          <a:p>
            <a:r>
              <a:rPr lang="zh-CN" altLang="en-US" dirty="0" smtClean="0"/>
              <a:t>认识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 smtClean="0"/>
              <a:t>认识</a:t>
            </a:r>
            <a:r>
              <a:rPr lang="zh-CN" altLang="en-US" dirty="0"/>
              <a:t>字符串数组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字符数组是用来存放字符量的数组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字符数组</a:t>
            </a:r>
            <a:r>
              <a:rPr lang="zh-CN" altLang="zh-CN" dirty="0" smtClean="0">
                <a:ea typeface="宋体" pitchFamily="2" charset="-122"/>
              </a:rPr>
              <a:t>和经常</a:t>
            </a:r>
            <a:r>
              <a:rPr lang="zh-CN" altLang="zh-CN" dirty="0">
                <a:ea typeface="宋体" pitchFamily="2" charset="-122"/>
              </a:rPr>
              <a:t>使用的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zh-CN" dirty="0">
                <a:ea typeface="宋体" pitchFamily="2" charset="-122"/>
              </a:rPr>
              <a:t>型数组具有完全相同的定义、初始化、遍历等操作。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如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c[]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{‘C’, ‘ ’, ‘p’, ‘r’, ‘o’, ‘g’, ‘r’, ‘a’, ‘m’}; 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zh-CN" dirty="0" smtClean="0">
                <a:ea typeface="宋体" pitchFamily="2" charset="-122"/>
              </a:rPr>
              <a:t>数组</a:t>
            </a:r>
            <a:r>
              <a:rPr lang="zh-CN" altLang="zh-CN" dirty="0">
                <a:ea typeface="宋体" pitchFamily="2" charset="-122"/>
              </a:rPr>
              <a:t>的长度自动定为</a:t>
            </a:r>
            <a:r>
              <a:rPr lang="en-US" altLang="zh-CN" dirty="0" smtClean="0">
                <a:ea typeface="宋体" pitchFamily="2" charset="-122"/>
              </a:rPr>
              <a:t>9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此时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zh-CN" dirty="0" smtClean="0">
                <a:ea typeface="宋体" pitchFamily="2" charset="-122"/>
              </a:rPr>
              <a:t>数组</a:t>
            </a:r>
            <a:r>
              <a:rPr lang="zh-CN" altLang="zh-CN" dirty="0">
                <a:ea typeface="宋体" pitchFamily="2" charset="-122"/>
              </a:rPr>
              <a:t>的存放情况：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98706"/>
              </p:ext>
            </p:extLst>
          </p:nvPr>
        </p:nvGraphicFramePr>
        <p:xfrm>
          <a:off x="1475656" y="3291830"/>
          <a:ext cx="6095997" cy="514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在Ｃ语言中没有专门的字符串</a:t>
            </a:r>
            <a:r>
              <a:rPr lang="zh-CN" altLang="en-US" dirty="0" smtClean="0">
                <a:ea typeface="宋体" pitchFamily="2" charset="-122"/>
              </a:rPr>
              <a:t>类型。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把</a:t>
            </a:r>
            <a:r>
              <a:rPr lang="zh-CN" altLang="zh-CN" dirty="0">
                <a:ea typeface="宋体" pitchFamily="2" charset="-122"/>
              </a:rPr>
              <a:t>字符串概念描述为“包含有空字符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\0</a:t>
            </a:r>
            <a:r>
              <a:rPr lang="zh-CN" altLang="zh-CN" dirty="0">
                <a:ea typeface="宋体" pitchFamily="2" charset="-122"/>
              </a:rPr>
              <a:t>的字符数组”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把一个</a:t>
            </a:r>
            <a:r>
              <a:rPr lang="zh-CN" altLang="zh-CN" dirty="0" smtClean="0">
                <a:ea typeface="宋体" pitchFamily="2" charset="-122"/>
              </a:rPr>
              <a:t>字符串</a:t>
            </a:r>
            <a:r>
              <a:rPr lang="zh-CN" altLang="en-US" dirty="0" smtClean="0">
                <a:ea typeface="宋体" pitchFamily="2" charset="-122"/>
              </a:rPr>
              <a:t>常量</a:t>
            </a:r>
            <a:r>
              <a:rPr lang="zh-CN" altLang="zh-CN" dirty="0" smtClean="0">
                <a:ea typeface="宋体" pitchFamily="2" charset="-122"/>
              </a:rPr>
              <a:t>存入</a:t>
            </a:r>
            <a:r>
              <a:rPr lang="zh-CN" altLang="zh-CN" dirty="0">
                <a:ea typeface="宋体" pitchFamily="2" charset="-122"/>
              </a:rPr>
              <a:t>一</a:t>
            </a:r>
            <a:r>
              <a:rPr lang="zh-CN" altLang="zh-CN" dirty="0" smtClean="0">
                <a:ea typeface="宋体" pitchFamily="2" charset="-122"/>
              </a:rPr>
              <a:t>个</a:t>
            </a:r>
            <a:r>
              <a:rPr lang="zh-CN" altLang="en-US" dirty="0" smtClean="0">
                <a:ea typeface="宋体" pitchFamily="2" charset="-122"/>
              </a:rPr>
              <a:t>字符</a:t>
            </a:r>
            <a:r>
              <a:rPr lang="zh-CN" altLang="zh-CN" dirty="0" smtClean="0">
                <a:ea typeface="宋体" pitchFamily="2" charset="-122"/>
              </a:rPr>
              <a:t>数组</a:t>
            </a:r>
            <a:r>
              <a:rPr lang="zh-CN" altLang="zh-CN" dirty="0">
                <a:ea typeface="宋体" pitchFamily="2" charset="-122"/>
              </a:rPr>
              <a:t>时，也把</a:t>
            </a:r>
            <a:r>
              <a:rPr lang="zh-CN" altLang="zh-CN" dirty="0" smtClean="0">
                <a:ea typeface="宋体" pitchFamily="2" charset="-122"/>
              </a:rPr>
              <a:t>结束</a:t>
            </a:r>
            <a:r>
              <a:rPr lang="zh-CN" altLang="en-US" dirty="0" smtClean="0">
                <a:ea typeface="宋体" pitchFamily="2" charset="-122"/>
              </a:rPr>
              <a:t>标识</a:t>
            </a:r>
            <a:r>
              <a:rPr lang="zh-CN" altLang="zh-CN" dirty="0" smtClean="0">
                <a:ea typeface="宋体" pitchFamily="2" charset="-122"/>
              </a:rPr>
              <a:t>符</a:t>
            </a:r>
            <a:r>
              <a:rPr lang="en-US" altLang="zh-CN" dirty="0" smtClean="0">
                <a:ea typeface="宋体" pitchFamily="2" charset="-122"/>
              </a:rPr>
              <a:t>‘\0’</a:t>
            </a:r>
            <a:r>
              <a:rPr lang="zh-CN" altLang="zh-CN" dirty="0" smtClean="0">
                <a:ea typeface="宋体" pitchFamily="2" charset="-122"/>
              </a:rPr>
              <a:t>存入数组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比如：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c[] = "C program";</a:t>
            </a:r>
          </a:p>
          <a:p>
            <a:pPr marL="0" indent="0">
              <a:buNone/>
            </a:pPr>
            <a:r>
              <a:rPr lang="zh-CN" altLang="en-US" dirty="0" smtClean="0"/>
              <a:t>或者：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c[] =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{"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program“};</a:t>
            </a:r>
          </a:p>
          <a:p>
            <a:r>
              <a:rPr lang="zh-CN" altLang="en-US" dirty="0" smtClean="0">
                <a:ea typeface="宋体" pitchFamily="2" charset="-122"/>
              </a:rPr>
              <a:t>数组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的长度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数组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zh-CN" dirty="0" smtClean="0">
                <a:ea typeface="宋体" pitchFamily="2" charset="-122"/>
              </a:rPr>
              <a:t>的</a:t>
            </a:r>
            <a:r>
              <a:rPr lang="zh-CN" altLang="zh-CN" dirty="0">
                <a:ea typeface="宋体" pitchFamily="2" charset="-122"/>
              </a:rPr>
              <a:t>存放情况：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52262"/>
              </p:ext>
            </p:extLst>
          </p:nvPr>
        </p:nvGraphicFramePr>
        <p:xfrm>
          <a:off x="1475656" y="3291830"/>
          <a:ext cx="6096000" cy="514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27363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字符串常量本身是一个无名数组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字符串</a:t>
            </a:r>
            <a:r>
              <a:rPr lang="zh-CN" altLang="zh-CN" dirty="0">
                <a:ea typeface="宋体" pitchFamily="2" charset="-122"/>
              </a:rPr>
              <a:t>常量会生成一个“指向字符的指针常量”，相当于是无名数组的首地址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可以</a:t>
            </a:r>
            <a:r>
              <a:rPr lang="zh-CN" altLang="zh-CN" dirty="0">
                <a:ea typeface="宋体" pitchFamily="2" charset="-122"/>
              </a:rPr>
              <a:t>定义字符型的指针变量指向该字符串</a:t>
            </a:r>
            <a:r>
              <a:rPr lang="zh-CN" altLang="zh-CN" dirty="0" smtClean="0">
                <a:ea typeface="宋体" pitchFamily="2" charset="-122"/>
              </a:rPr>
              <a:t>常量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4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792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如：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 = "C program";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62652"/>
              </p:ext>
            </p:extLst>
          </p:nvPr>
        </p:nvGraphicFramePr>
        <p:xfrm>
          <a:off x="1691680" y="2355726"/>
          <a:ext cx="6096000" cy="514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\0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228371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403648" y="2545328"/>
            <a:ext cx="216024" cy="984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26692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如果有多个字符串，那么可以定义字符串数组，来保存这些字符串或指向这些字符串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966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342</Words>
  <Application>Microsoft Office PowerPoint</Application>
  <PresentationFormat>全屏显示(16:9)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字符数组</vt:lpstr>
      <vt:lpstr>字符数组</vt:lpstr>
      <vt:lpstr>字符串</vt:lpstr>
      <vt:lpstr>字符串</vt:lpstr>
      <vt:lpstr>字符串</vt:lpstr>
      <vt:lpstr>字符串</vt:lpstr>
      <vt:lpstr>字符串数组</vt:lpstr>
      <vt:lpstr>字符串数组</vt:lpstr>
      <vt:lpstr>认识字符串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161</cp:revision>
  <dcterms:created xsi:type="dcterms:W3CDTF">2017-07-02T02:55:42Z</dcterms:created>
  <dcterms:modified xsi:type="dcterms:W3CDTF">2021-04-18T23:59:56Z</dcterms:modified>
</cp:coreProperties>
</file>