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输入输出字符串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gets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zh-CN" dirty="0">
                <a:ea typeface="宋体" pitchFamily="2" charset="-122"/>
              </a:rPr>
              <a:t>函数输出字符串</a:t>
            </a: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键盘</a:t>
            </a:r>
            <a:r>
              <a:rPr lang="zh-CN" altLang="zh-CN" dirty="0">
                <a:ea typeface="宋体" pitchFamily="2" charset="-122"/>
              </a:rPr>
              <a:t>输入的字符（包括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空格符</a:t>
            </a:r>
            <a:r>
              <a:rPr lang="zh-CN" altLang="zh-CN" dirty="0">
                <a:ea typeface="宋体" pitchFamily="2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跳格符</a:t>
            </a:r>
            <a:r>
              <a:rPr lang="zh-CN" altLang="zh-CN" dirty="0">
                <a:ea typeface="宋体" pitchFamily="2" charset="-122"/>
              </a:rPr>
              <a:t>）依次存入以此起始地址为起点的存储单元，直到读入一个换行符</a:t>
            </a:r>
            <a:r>
              <a:rPr lang="zh-CN" altLang="zh-CN" dirty="0" smtClean="0">
                <a:ea typeface="宋体" pitchFamily="2" charset="-122"/>
              </a:rPr>
              <a:t>为止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换行符</a:t>
            </a:r>
            <a:r>
              <a:rPr lang="zh-CN" altLang="zh-CN" dirty="0">
                <a:ea typeface="宋体" pitchFamily="2" charset="-122"/>
              </a:rPr>
              <a:t>读入后不作为字符串内容，而是自动换成</a:t>
            </a:r>
            <a:r>
              <a:rPr lang="en-US" altLang="zh-CN" dirty="0">
                <a:ea typeface="宋体" pitchFamily="2" charset="-122"/>
              </a:rPr>
              <a:t>’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\0</a:t>
            </a:r>
            <a:r>
              <a:rPr lang="en-US" altLang="zh-CN" dirty="0">
                <a:ea typeface="宋体" pitchFamily="2" charset="-122"/>
              </a:rPr>
              <a:t>’</a:t>
            </a:r>
            <a:r>
              <a:rPr lang="zh-CN" altLang="zh-CN" dirty="0">
                <a:ea typeface="宋体" pitchFamily="2" charset="-122"/>
              </a:rPr>
              <a:t>。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70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输入输出字符串</a:t>
            </a:r>
            <a:endParaRPr lang="zh-CN" altLang="en-US" dirty="0"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zh-CN" altLang="en-US" dirty="0" smtClean="0"/>
              <a:t>输入</a:t>
            </a:r>
            <a:r>
              <a:rPr lang="zh-CN" altLang="en-US" dirty="0"/>
              <a:t>字符串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zh-CN" dirty="0">
                <a:ea typeface="宋体" pitchFamily="2" charset="-122"/>
              </a:rPr>
              <a:t>字符串的输出有两个函数：</a:t>
            </a:r>
            <a:r>
              <a:rPr lang="en-US" altLang="zh-CN" dirty="0">
                <a:ea typeface="宋体" pitchFamily="2" charset="-122"/>
              </a:rPr>
              <a:t> </a:t>
            </a:r>
            <a:endParaRPr lang="zh-CN" altLang="zh-CN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   </a:t>
            </a:r>
            <a:r>
              <a:rPr lang="en-US" altLang="zh-CN" dirty="0" err="1">
                <a:ea typeface="宋体" pitchFamily="2" charset="-122"/>
              </a:rPr>
              <a:t>printf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zh-CN" dirty="0">
                <a:ea typeface="宋体" pitchFamily="2" charset="-122"/>
              </a:rPr>
              <a:t>：通过格式控制符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%s</a:t>
            </a:r>
            <a:r>
              <a:rPr lang="zh-CN" altLang="zh-CN" dirty="0">
                <a:ea typeface="宋体" pitchFamily="2" charset="-122"/>
              </a:rPr>
              <a:t>输出字符串。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   puts()</a:t>
            </a:r>
            <a:r>
              <a:rPr lang="zh-CN" altLang="zh-CN" dirty="0">
                <a:ea typeface="宋体" pitchFamily="2" charset="-122"/>
              </a:rPr>
              <a:t>：直接输出字符串，并且只能输出字符串。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函数输出字符串</a:t>
            </a:r>
          </a:p>
          <a:p>
            <a:pPr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一般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形式为：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(“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%s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”,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需输出字符串的起始地址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);</a:t>
            </a:r>
          </a:p>
          <a:p>
            <a:pPr>
              <a:defRPr/>
            </a:pPr>
            <a:r>
              <a:rPr lang="zh-CN" altLang="zh-CN" dirty="0">
                <a:ea typeface="宋体" pitchFamily="2" charset="-122"/>
              </a:rPr>
              <a:t>执行该语句时，将从该地址所指的元素开始输出，直到遇到第一个空字符</a:t>
            </a:r>
            <a:r>
              <a:rPr lang="en-US" altLang="zh-CN" dirty="0">
                <a:ea typeface="宋体" pitchFamily="2" charset="-122"/>
              </a:rPr>
              <a:t>’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\0</a:t>
            </a:r>
            <a:r>
              <a:rPr lang="en-US" altLang="zh-CN" dirty="0">
                <a:ea typeface="宋体" pitchFamily="2" charset="-122"/>
              </a:rPr>
              <a:t>’</a:t>
            </a:r>
            <a:r>
              <a:rPr lang="zh-CN" altLang="zh-CN" dirty="0">
                <a:ea typeface="宋体" pitchFamily="2" charset="-122"/>
              </a:rPr>
              <a:t>为止。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14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puts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zh-CN" dirty="0">
                <a:ea typeface="宋体" pitchFamily="2" charset="-122"/>
              </a:rPr>
              <a:t>函数输出字符串</a:t>
            </a: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一般</a:t>
            </a:r>
            <a:r>
              <a:rPr lang="zh-CN" altLang="zh-CN" dirty="0">
                <a:ea typeface="宋体" pitchFamily="2" charset="-122"/>
              </a:rPr>
              <a:t>形式为：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puts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需输出字符串的起始地址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相当于</a:t>
            </a:r>
            <a:r>
              <a:rPr lang="zh-CN" altLang="zh-CN" dirty="0">
                <a:ea typeface="宋体" pitchFamily="2" charset="-122"/>
              </a:rPr>
              <a:t>：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printf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(“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%s\n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”,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需输出字符串的起始地址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);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0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zh-CN" dirty="0">
                <a:ea typeface="宋体" pitchFamily="2" charset="-122"/>
              </a:rPr>
              <a:t>字符串的输入有两个函数：</a:t>
            </a:r>
            <a:r>
              <a:rPr lang="en-US" altLang="zh-CN" dirty="0">
                <a:ea typeface="宋体" pitchFamily="2" charset="-122"/>
              </a:rPr>
              <a:t> </a:t>
            </a:r>
            <a:endParaRPr lang="zh-CN" altLang="zh-CN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 err="1" smtClean="0">
                <a:ea typeface="宋体" pitchFamily="2" charset="-122"/>
              </a:rPr>
              <a:t>scanf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zh-CN" dirty="0">
                <a:ea typeface="宋体" pitchFamily="2" charset="-122"/>
              </a:rPr>
              <a:t>：通过格式控制符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%s</a:t>
            </a:r>
            <a:r>
              <a:rPr lang="zh-CN" altLang="zh-CN" dirty="0">
                <a:ea typeface="宋体" pitchFamily="2" charset="-122"/>
              </a:rPr>
              <a:t>输入字符串。</a:t>
            </a: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gets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zh-CN" dirty="0">
                <a:ea typeface="宋体" pitchFamily="2" charset="-122"/>
              </a:rPr>
              <a:t>：直接输入字符串，并且只能输入字符串。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075240" cy="316835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err="1" smtClean="0">
                <a:ea typeface="宋体" pitchFamily="2" charset="-122"/>
              </a:rPr>
              <a:t>scanf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zh-CN" dirty="0">
                <a:ea typeface="宋体" pitchFamily="2" charset="-122"/>
              </a:rPr>
              <a:t>函数输出字符串</a:t>
            </a: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一般</a:t>
            </a:r>
            <a:r>
              <a:rPr lang="zh-CN" altLang="zh-CN" dirty="0">
                <a:ea typeface="宋体" pitchFamily="2" charset="-122"/>
              </a:rPr>
              <a:t>形式为：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scanf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%s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”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, 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需存入字符串的起始地址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);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31" y="2122822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91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err="1" smtClean="0">
                <a:ea typeface="宋体" pitchFamily="2" charset="-122"/>
              </a:rPr>
              <a:t>scanf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zh-CN" dirty="0">
                <a:ea typeface="宋体" pitchFamily="2" charset="-122"/>
              </a:rPr>
              <a:t>函数输出字符串</a:t>
            </a:r>
          </a:p>
          <a:p>
            <a:r>
              <a:rPr lang="zh-CN" altLang="zh-CN" dirty="0" smtClean="0"/>
              <a:t>键盘</a:t>
            </a:r>
            <a:r>
              <a:rPr lang="zh-CN" altLang="zh-CN" dirty="0"/>
              <a:t>输入的字符依次存入以此起始地址为起点的存储单元，并自动在末尾加</a:t>
            </a:r>
            <a:r>
              <a:rPr lang="en-US" altLang="zh-CN" dirty="0"/>
              <a:t>’</a:t>
            </a:r>
            <a:r>
              <a:rPr lang="en-US" altLang="zh-CN" b="1" dirty="0">
                <a:solidFill>
                  <a:srgbClr val="FF0000"/>
                </a:solidFill>
              </a:rPr>
              <a:t>\0</a:t>
            </a:r>
            <a:r>
              <a:rPr lang="en-US" altLang="zh-CN" dirty="0"/>
              <a:t>’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读取到空格、回车符、跳格符时就认为是输入数据的分隔符，字符串输入</a:t>
            </a:r>
            <a:r>
              <a:rPr lang="zh-CN" altLang="zh-CN" dirty="0" smtClean="0"/>
              <a:t>结束。</a:t>
            </a: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55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6059016" cy="316835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gets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zh-CN" dirty="0">
                <a:ea typeface="宋体" pitchFamily="2" charset="-122"/>
              </a:rPr>
              <a:t>函数输出字符串</a:t>
            </a: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一般</a:t>
            </a:r>
            <a:r>
              <a:rPr lang="zh-CN" altLang="zh-CN" dirty="0">
                <a:ea typeface="宋体" pitchFamily="2" charset="-122"/>
              </a:rPr>
              <a:t>形式为：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gets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需输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入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字符串的起始地址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);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35646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69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330</Words>
  <Application>Microsoft Office PowerPoint</Application>
  <PresentationFormat>全屏显示(16:9)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输出字符串</vt:lpstr>
      <vt:lpstr>输出字符串</vt:lpstr>
      <vt:lpstr>输出字符串</vt:lpstr>
      <vt:lpstr>输入字符串</vt:lpstr>
      <vt:lpstr>输入字符串</vt:lpstr>
      <vt:lpstr>输入字符串</vt:lpstr>
      <vt:lpstr>输入字符串</vt:lpstr>
      <vt:lpstr>输入字符串</vt:lpstr>
      <vt:lpstr>输入输出字符串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166</cp:revision>
  <dcterms:created xsi:type="dcterms:W3CDTF">2017-07-02T02:55:42Z</dcterms:created>
  <dcterms:modified xsi:type="dcterms:W3CDTF">2021-04-19T00:00:12Z</dcterms:modified>
</cp:coreProperties>
</file>