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2" r:id="rId4"/>
    <p:sldId id="272" r:id="rId5"/>
    <p:sldId id="273" r:id="rId6"/>
    <p:sldId id="274" r:id="rId7"/>
    <p:sldId id="275" r:id="rId8"/>
    <p:sldId id="276" r:id="rId9"/>
    <p:sldId id="26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7CB6-53CA-491B-A6B7-B6438C9C4692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03B9-EDC5-4223-8CEE-E7850FBED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操作字符串</a:t>
            </a:r>
            <a:endParaRPr lang="zh-CN" altLang="en-US" sz="3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遍历</a:t>
            </a:r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zh-CN" altLang="en-US" dirty="0" smtClean="0"/>
              <a:t>认识</a:t>
            </a:r>
            <a:r>
              <a:rPr lang="zh-CN" altLang="en-US" dirty="0"/>
              <a:t>字符串操作函数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</a:t>
            </a:r>
            <a:r>
              <a:rPr lang="zh-CN" altLang="en-US" dirty="0" smtClean="0"/>
              <a:t>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dirty="0">
                <a:ea typeface="宋体" pitchFamily="2" charset="-122"/>
              </a:rPr>
              <a:t>字符串的</a:t>
            </a:r>
            <a:r>
              <a:rPr lang="zh-CN" altLang="en-US" dirty="0" smtClean="0">
                <a:ea typeface="宋体" pitchFamily="2" charset="-122"/>
              </a:rPr>
              <a:t>遍历与字符数组的遍历方式不同。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一般以字符串结束标识符</a:t>
            </a:r>
            <a:r>
              <a:rPr lang="en-US" altLang="zh-CN" dirty="0" smtClean="0">
                <a:ea typeface="宋体" pitchFamily="2" charset="-122"/>
              </a:rPr>
              <a:t>’\</a:t>
            </a:r>
            <a:r>
              <a:rPr lang="en-US" altLang="zh-CN" dirty="0">
                <a:ea typeface="宋体" pitchFamily="2" charset="-122"/>
              </a:rPr>
              <a:t>0’</a:t>
            </a:r>
            <a:r>
              <a:rPr lang="zh-CN" altLang="en-US" dirty="0">
                <a:ea typeface="宋体" pitchFamily="2" charset="-122"/>
              </a:rPr>
              <a:t>作为判断</a:t>
            </a:r>
            <a:r>
              <a:rPr lang="zh-CN" altLang="en-US" dirty="0" smtClean="0">
                <a:ea typeface="宋体" pitchFamily="2" charset="-122"/>
              </a:rPr>
              <a:t>依据。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3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</a:t>
            </a:r>
            <a:r>
              <a:rPr lang="zh-CN" altLang="en-US" dirty="0" smtClean="0"/>
              <a:t>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CN" altLang="en-US" dirty="0">
                <a:ea typeface="宋体" pitchFamily="2" charset="-122"/>
              </a:rPr>
              <a:t>比如</a:t>
            </a:r>
            <a:r>
              <a:rPr lang="zh-CN" altLang="en-US" dirty="0" smtClean="0">
                <a:ea typeface="宋体" pitchFamily="2" charset="-122"/>
              </a:rPr>
              <a:t>有：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    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 char </a:t>
            </a:r>
            <a:r>
              <a:rPr lang="en-US" altLang="zh-CN" b="1" dirty="0" err="1">
                <a:ea typeface="宋体" pitchFamily="2" charset="-122"/>
              </a:rPr>
              <a:t>st</a:t>
            </a:r>
            <a:r>
              <a:rPr lang="en-US" altLang="zh-CN" b="1" dirty="0">
                <a:ea typeface="宋体" pitchFamily="2" charset="-122"/>
              </a:rPr>
              <a:t>[20] = "C  program", </a:t>
            </a:r>
            <a:r>
              <a:rPr lang="en-US" altLang="zh-CN" b="1" dirty="0" smtClean="0">
                <a:ea typeface="宋体" pitchFamily="2" charset="-122"/>
              </a:rPr>
              <a:t>   *</a:t>
            </a:r>
            <a:r>
              <a:rPr lang="en-US" altLang="zh-CN" b="1" dirty="0" err="1">
                <a:ea typeface="宋体" pitchFamily="2" charset="-122"/>
              </a:rPr>
              <a:t>ps</a:t>
            </a:r>
            <a:r>
              <a:rPr lang="en-US" altLang="zh-CN" b="1" dirty="0">
                <a:ea typeface="宋体" pitchFamily="2" charset="-122"/>
              </a:rPr>
              <a:t> = "C  program";</a:t>
            </a:r>
          </a:p>
          <a:p>
            <a:pPr>
              <a:defRPr/>
            </a:pPr>
            <a:r>
              <a:rPr lang="zh-CN" altLang="en-US" dirty="0">
                <a:ea typeface="宋体" pitchFamily="2" charset="-122"/>
              </a:rPr>
              <a:t>常见的遍历方式：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for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= 0;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] != '\0';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++)  ……</a:t>
            </a:r>
          </a:p>
          <a:p>
            <a:pPr marL="0" indent="0"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while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(*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!= '\0')  ……</a:t>
            </a:r>
          </a:p>
          <a:p>
            <a:pPr marL="0" indent="0"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while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(*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  ……</a:t>
            </a: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911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常见的字符串处理函数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strlen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()—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字符串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求长度函数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unsigned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strlen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char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*s)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{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char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*p = s;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while(*p != '\0')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p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++;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return p - s;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}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79662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常见的字符串处理函数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strcpy</a:t>
            </a:r>
            <a:r>
              <a:rPr lang="en-US" altLang="zh-CN" dirty="0" smtClean="0"/>
              <a:t>()—</a:t>
            </a:r>
            <a:r>
              <a:rPr lang="zh-CN" altLang="zh-CN" dirty="0" smtClean="0"/>
              <a:t>字符串</a:t>
            </a:r>
            <a:r>
              <a:rPr lang="zh-CN" altLang="zh-CN" dirty="0"/>
              <a:t>复制函数</a:t>
            </a:r>
            <a:endParaRPr lang="en-US" altLang="zh-CN" dirty="0">
              <a:latin typeface="宋体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strcpy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*s1,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*s2)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*p = s1;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while((*p = *s2) != '\0') 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p++;  s2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++; 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	 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return s1;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79662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常见的字符串处理函数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strcat</a:t>
            </a:r>
            <a:r>
              <a:rPr lang="en-US" altLang="zh-CN" dirty="0" smtClean="0"/>
              <a:t>()—</a:t>
            </a:r>
            <a:r>
              <a:rPr lang="zh-CN" altLang="zh-CN" dirty="0" smtClean="0"/>
              <a:t>字符串</a:t>
            </a:r>
            <a:r>
              <a:rPr lang="zh-CN" altLang="zh-CN" dirty="0"/>
              <a:t>连接函数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strcat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*s1,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*s2)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 = s1;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while(*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p)     p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while(*p++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*s2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	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s1;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79662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90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常见的字符串处理函数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strcmp</a:t>
            </a:r>
            <a:r>
              <a:rPr lang="en-US" altLang="zh-CN" dirty="0" smtClean="0"/>
              <a:t>()—</a:t>
            </a:r>
            <a:r>
              <a:rPr lang="zh-CN" altLang="zh-CN" dirty="0" smtClean="0"/>
              <a:t>字符串</a:t>
            </a:r>
            <a:r>
              <a:rPr lang="zh-CN" altLang="zh-CN" dirty="0"/>
              <a:t>比较函数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strcmp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*s1,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*s2)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while(*s1 &amp;&amp; *s2 &amp;&amp; *s1 == *s2)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s1++;   s2++;    } 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*s1 - *s2;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79662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89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操作字符串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219</Words>
  <Application>Microsoft Office PowerPoint</Application>
  <PresentationFormat>全屏显示(16:9)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遍历字符串</vt:lpstr>
      <vt:lpstr>遍历字符串</vt:lpstr>
      <vt:lpstr>常见的字符串处理函数</vt:lpstr>
      <vt:lpstr>常见的字符串处理函数</vt:lpstr>
      <vt:lpstr>常见的字符串处理函数</vt:lpstr>
      <vt:lpstr>常见的字符串处理函数</vt:lpstr>
      <vt:lpstr>操作字符串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171</cp:revision>
  <dcterms:created xsi:type="dcterms:W3CDTF">2017-07-02T02:55:42Z</dcterms:created>
  <dcterms:modified xsi:type="dcterms:W3CDTF">2021-04-19T00:00:26Z</dcterms:modified>
</cp:coreProperties>
</file>