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定义和使用宏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不带参数的宏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带参数的宏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不</a:t>
            </a:r>
            <a:r>
              <a:rPr lang="zh-CN" altLang="en-US" dirty="0">
                <a:solidFill>
                  <a:srgbClr val="000000"/>
                </a:solidFill>
              </a:rPr>
              <a:t>带参数的宏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定义</a:t>
            </a:r>
            <a:r>
              <a:rPr lang="zh-CN" altLang="zh-CN" dirty="0" smtClean="0">
                <a:ea typeface="宋体" pitchFamily="2" charset="-122"/>
              </a:rPr>
              <a:t>形式</a:t>
            </a:r>
            <a:r>
              <a:rPr lang="zh-CN" altLang="zh-CN" dirty="0">
                <a:ea typeface="宋体" pitchFamily="2" charset="-122"/>
              </a:rPr>
              <a:t>如下：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#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define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标识符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替换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文本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宏定义了一个代表特定内容的</a:t>
            </a:r>
            <a:r>
              <a:rPr lang="zh-CN" altLang="zh-CN" dirty="0" smtClean="0">
                <a:ea typeface="宋体" pitchFamily="2" charset="-122"/>
              </a:rPr>
              <a:t>标识符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预处理</a:t>
            </a:r>
            <a:r>
              <a:rPr lang="zh-CN" altLang="zh-CN" dirty="0">
                <a:ea typeface="宋体" pitchFamily="2" charset="-122"/>
              </a:rPr>
              <a:t>过程会把源代码中出现的宏标识符替换成宏定义时</a:t>
            </a:r>
            <a:r>
              <a:rPr lang="zh-CN" altLang="zh-CN" dirty="0" smtClean="0">
                <a:ea typeface="宋体" pitchFamily="2" charset="-122"/>
              </a:rPr>
              <a:t>的</a:t>
            </a:r>
            <a:r>
              <a:rPr lang="zh-CN" altLang="en-US" dirty="0" smtClean="0">
                <a:ea typeface="宋体" pitchFamily="2" charset="-122"/>
              </a:rPr>
              <a:t>文本</a:t>
            </a:r>
            <a:r>
              <a:rPr lang="zh-CN" altLang="zh-CN" dirty="0" smtClean="0">
                <a:ea typeface="宋体" pitchFamily="2" charset="-122"/>
              </a:rPr>
              <a:t>内容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不</a:t>
            </a:r>
            <a:r>
              <a:rPr lang="zh-CN" altLang="en-US" dirty="0">
                <a:solidFill>
                  <a:srgbClr val="000000"/>
                </a:solidFill>
              </a:rPr>
              <a:t>带参数的宏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6059016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例如： 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#define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MAX_NUM  100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程序</a:t>
            </a:r>
            <a:r>
              <a:rPr lang="zh-CN" altLang="zh-CN" dirty="0">
                <a:ea typeface="宋体" pitchFamily="2" charset="-122"/>
              </a:rPr>
              <a:t>中</a:t>
            </a:r>
            <a:r>
              <a:rPr lang="en-US" altLang="zh-CN" dirty="0">
                <a:ea typeface="宋体" pitchFamily="2" charset="-122"/>
              </a:rPr>
              <a:t>MAX_NUM</a:t>
            </a:r>
            <a:r>
              <a:rPr lang="zh-CN" altLang="zh-CN" dirty="0">
                <a:ea typeface="宋体" pitchFamily="2" charset="-122"/>
              </a:rPr>
              <a:t>标识符出现的地方，将会被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zh-CN" dirty="0">
                <a:ea typeface="宋体" pitchFamily="2" charset="-122"/>
              </a:rPr>
              <a:t>所</a:t>
            </a:r>
            <a:r>
              <a:rPr lang="zh-CN" altLang="zh-CN" dirty="0" smtClean="0">
                <a:ea typeface="宋体" pitchFamily="2" charset="-122"/>
              </a:rPr>
              <a:t>代替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01" y="1867197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7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不</a:t>
            </a:r>
            <a:r>
              <a:rPr lang="zh-CN" altLang="en-US" dirty="0">
                <a:solidFill>
                  <a:srgbClr val="000000"/>
                </a:solidFill>
              </a:rPr>
              <a:t>带参数的宏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注意事项：</a:t>
            </a:r>
            <a:r>
              <a:rPr lang="zh-CN" altLang="zh-CN" dirty="0" smtClean="0">
                <a:ea typeface="宋体" pitchFamily="2" charset="-122"/>
              </a:rPr>
              <a:t> </a:t>
            </a:r>
            <a:endParaRPr lang="zh-CN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）宏定义是用宏名来表示一个文本串，在宏展开时又以该文本串取代宏名，这只是一种“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简单的替换</a:t>
            </a:r>
            <a:r>
              <a:rPr lang="zh-CN" altLang="zh-CN" dirty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宏定义必须写在函数之外，一般写在程序的开头。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45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不</a:t>
            </a:r>
            <a:r>
              <a:rPr lang="zh-CN" altLang="en-US" dirty="0">
                <a:solidFill>
                  <a:srgbClr val="000000"/>
                </a:solidFill>
              </a:rPr>
              <a:t>带参数的宏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注意事项：</a:t>
            </a:r>
            <a:r>
              <a:rPr lang="zh-CN" altLang="zh-CN" dirty="0" smtClean="0">
                <a:ea typeface="宋体" pitchFamily="2" charset="-122"/>
              </a:rPr>
              <a:t> </a:t>
            </a:r>
            <a:endParaRPr lang="zh-CN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zh-CN" dirty="0" smtClean="0">
                <a:ea typeface="宋体" pitchFamily="2" charset="-122"/>
              </a:rPr>
              <a:t>在</a:t>
            </a:r>
            <a:r>
              <a:rPr lang="zh-CN" altLang="zh-CN" dirty="0">
                <a:ea typeface="宋体" pitchFamily="2" charset="-122"/>
              </a:rPr>
              <a:t>宏定义的字符串中可以使用已经定义的宏名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在宏替换时由预处理程序层层替换。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在宏定义中注意括号的使用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1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带</a:t>
            </a:r>
            <a:r>
              <a:rPr lang="zh-CN" altLang="en-US" dirty="0">
                <a:solidFill>
                  <a:srgbClr val="000000"/>
                </a:solidFill>
              </a:rPr>
              <a:t>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 fontScale="92500" lnSpcReduction="2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定义</a:t>
            </a:r>
            <a:r>
              <a:rPr lang="zh-CN" altLang="zh-CN" dirty="0" smtClean="0">
                <a:ea typeface="宋体" pitchFamily="2" charset="-122"/>
              </a:rPr>
              <a:t>形式</a:t>
            </a:r>
            <a:r>
              <a:rPr lang="zh-CN" altLang="zh-CN" dirty="0">
                <a:ea typeface="宋体" pitchFamily="2" charset="-122"/>
              </a:rPr>
              <a:t>为：</a:t>
            </a:r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#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define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宏名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形参表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替换文本</a:t>
            </a: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调用形式</a:t>
            </a:r>
            <a:r>
              <a:rPr lang="zh-CN" altLang="zh-CN" dirty="0">
                <a:ea typeface="宋体" pitchFamily="2" charset="-122"/>
              </a:rPr>
              <a:t>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宏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实参表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在调用宏时，不仅要宏替换，而且要用实参去代换形参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48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带</a:t>
            </a:r>
            <a:r>
              <a:rPr lang="zh-CN" altLang="en-US" dirty="0">
                <a:solidFill>
                  <a:srgbClr val="000000"/>
                </a:solidFill>
              </a:rPr>
              <a:t>参数的宏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注意事项</a:t>
            </a:r>
            <a:r>
              <a:rPr lang="zh-CN" altLang="zh-CN" dirty="0" smtClean="0">
                <a:ea typeface="宋体" pitchFamily="2" charset="-122"/>
              </a:rPr>
              <a:t>：</a:t>
            </a:r>
            <a:endParaRPr lang="zh-CN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zh-CN" dirty="0" smtClean="0">
                <a:ea typeface="宋体" pitchFamily="2" charset="-122"/>
              </a:rPr>
              <a:t>带</a:t>
            </a:r>
            <a:r>
              <a:rPr lang="zh-CN" altLang="zh-CN" dirty="0">
                <a:ea typeface="宋体" pitchFamily="2" charset="-122"/>
              </a:rPr>
              <a:t>参宏定义中，宏名和左括号“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zh-CN" dirty="0">
                <a:ea typeface="宋体" pitchFamily="2" charset="-122"/>
              </a:rPr>
              <a:t>”必须紧挨着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zh-CN" dirty="0">
                <a:ea typeface="宋体" pitchFamily="2" charset="-122"/>
              </a:rPr>
              <a:t>它们之间不得留有空格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 smtClean="0"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在“替换文本”中的形参和整个表达式应该用括号括起来，否则会造成表意上的差错。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4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定义和使用宏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300</Words>
  <Application>Microsoft Office PowerPoint</Application>
  <PresentationFormat>全屏显示(16:9)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不带参数的宏</vt:lpstr>
      <vt:lpstr>不带参数的宏</vt:lpstr>
      <vt:lpstr>不带参数的宏</vt:lpstr>
      <vt:lpstr>不带参数的宏</vt:lpstr>
      <vt:lpstr>带参数的宏</vt:lpstr>
      <vt:lpstr>带参数的宏</vt:lpstr>
      <vt:lpstr>定义和使用宏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175</cp:revision>
  <dcterms:created xsi:type="dcterms:W3CDTF">2017-07-02T02:55:42Z</dcterms:created>
  <dcterms:modified xsi:type="dcterms:W3CDTF">2021-04-19T00:00:42Z</dcterms:modified>
</cp:coreProperties>
</file>