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70" r:id="rId5"/>
    <p:sldId id="271" r:id="rId6"/>
    <p:sldId id="274" r:id="rId7"/>
    <p:sldId id="272" r:id="rId8"/>
    <p:sldId id="273" r:id="rId9"/>
    <p:sldId id="275" r:id="rId10"/>
    <p:sldId id="276" r:id="rId11"/>
    <p:sldId id="277" r:id="rId12"/>
    <p:sldId id="264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00153" y="3372126"/>
            <a:ext cx="6680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使用</a:t>
            </a:r>
            <a:r>
              <a:rPr lang="en-US" altLang="zh-CN" sz="3600" b="1" dirty="0" err="1">
                <a:latin typeface="+mj-lt"/>
                <a:ea typeface="华文行楷" pitchFamily="2" charset="-122"/>
              </a:rPr>
              <a:t>typedef</a:t>
            </a:r>
            <a:endParaRPr lang="zh-CN" altLang="en-US" sz="3600" b="1" dirty="0">
              <a:latin typeface="+mj-lt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使用</a:t>
            </a:r>
            <a:r>
              <a:rPr lang="en-US" altLang="zh-CN" dirty="0" err="1">
                <a:solidFill>
                  <a:srgbClr val="000000"/>
                </a:solidFill>
              </a:rPr>
              <a:t>typedef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 lnSpcReduction="10000"/>
          </a:bodyPr>
          <a:lstStyle/>
          <a:p>
            <a:pPr fontAlgn="ctr">
              <a:defRPr/>
            </a:pPr>
            <a:r>
              <a:rPr lang="zh-CN" altLang="en-US" dirty="0"/>
              <a:t>区分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#define</a:t>
            </a:r>
          </a:p>
          <a:p>
            <a:pPr marL="0" indent="0" fontAlgn="ctr">
              <a:buNone/>
              <a:defRPr/>
            </a:pPr>
            <a:r>
              <a:rPr lang="en-US" altLang="zh-CN" dirty="0"/>
              <a:t>2) </a:t>
            </a:r>
            <a:r>
              <a:rPr lang="zh-CN" altLang="en-US" dirty="0"/>
              <a:t>在连续定义几个变量的时候，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zh-CN" altLang="en-US" dirty="0"/>
              <a:t>能够保证定义的所有变量均为同一类型，而 </a:t>
            </a:r>
            <a:r>
              <a:rPr lang="en-US" altLang="zh-CN" dirty="0"/>
              <a:t>#define </a:t>
            </a:r>
            <a:r>
              <a:rPr lang="zh-CN" altLang="en-US" dirty="0"/>
              <a:t>则无法保证。例如：</a:t>
            </a:r>
          </a:p>
          <a:p>
            <a:pPr marL="0" indent="0" fontAlgn="ctr"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#define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P_TO_INT 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</a:t>
            </a:r>
          </a:p>
          <a:p>
            <a:pPr marL="0" indent="0" fontAlgn="ctr"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P_TO_INT  p1, p2;</a:t>
            </a:r>
          </a:p>
        </p:txBody>
      </p:sp>
    </p:spTree>
    <p:extLst>
      <p:ext uri="{BB962C8B-B14F-4D97-AF65-F5344CB8AC3E}">
        <p14:creationId xmlns:p14="http://schemas.microsoft.com/office/powerpoint/2010/main" val="274277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使用</a:t>
            </a:r>
            <a:r>
              <a:rPr lang="en-US" altLang="zh-CN" dirty="0" err="1">
                <a:solidFill>
                  <a:srgbClr val="000000"/>
                </a:solidFill>
              </a:rPr>
              <a:t>typedef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 fontScale="92500"/>
          </a:bodyPr>
          <a:lstStyle/>
          <a:p>
            <a:pPr marL="0" indent="0" fontAlgn="ctr">
              <a:buNone/>
              <a:defRPr/>
            </a:pPr>
            <a:r>
              <a:rPr lang="zh-CN" altLang="en-US" dirty="0"/>
              <a:t>经过宏替换以后，第二行变为：</a:t>
            </a:r>
          </a:p>
          <a:p>
            <a:pPr marL="0" indent="0" fontAlgn="ctr"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*p1, p2;    </a:t>
            </a:r>
            <a:r>
              <a:rPr lang="en-US" altLang="zh-CN" dirty="0"/>
              <a:t>//p1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类型不同</a:t>
            </a:r>
          </a:p>
          <a:p>
            <a:pPr marL="0" indent="0" fontAlgn="ctr">
              <a:buNone/>
              <a:defRPr/>
            </a:pPr>
            <a:r>
              <a:rPr lang="zh-CN" altLang="en-US" dirty="0"/>
              <a:t> 而使用</a:t>
            </a:r>
            <a:r>
              <a:rPr lang="en-US" altLang="zh-CN" dirty="0" err="1"/>
              <a:t>typedef</a:t>
            </a:r>
            <a:r>
              <a:rPr lang="zh-CN" altLang="en-US" dirty="0"/>
              <a:t>： </a:t>
            </a:r>
            <a:endParaRPr lang="en-US" altLang="zh-CN" dirty="0" smtClean="0"/>
          </a:p>
          <a:p>
            <a:pPr marL="0" indent="0" fontAlgn="ctr"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</a:t>
            </a:r>
            <a:r>
              <a:rPr lang="zh-CN" altLang="en-US" dirty="0" smtClean="0"/>
              <a:t> 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typedef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P_TO_INT</a:t>
            </a:r>
          </a:p>
          <a:p>
            <a:pPr marL="0" indent="0" fontAlgn="ctr"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P_TO_INT p1, p2;   </a:t>
            </a:r>
            <a:r>
              <a:rPr lang="en-US" altLang="zh-CN" dirty="0"/>
              <a:t>//p1</a:t>
            </a:r>
            <a:r>
              <a:rPr lang="zh-CN" altLang="en-US" dirty="0"/>
              <a:t>、</a:t>
            </a:r>
            <a:r>
              <a:rPr lang="en-US" altLang="zh-CN" dirty="0"/>
              <a:t>p2 </a:t>
            </a:r>
            <a:r>
              <a:rPr lang="zh-CN" altLang="en-US" dirty="0"/>
              <a:t>类型相同</a:t>
            </a:r>
          </a:p>
        </p:txBody>
      </p:sp>
    </p:spTree>
    <p:extLst>
      <p:ext uri="{BB962C8B-B14F-4D97-AF65-F5344CB8AC3E}">
        <p14:creationId xmlns:p14="http://schemas.microsoft.com/office/powerpoint/2010/main" val="273553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typedef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typedef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使用</a:t>
            </a:r>
            <a:r>
              <a:rPr lang="en-US" altLang="zh-CN" dirty="0" err="1">
                <a:solidFill>
                  <a:srgbClr val="000000"/>
                </a:solidFill>
              </a:rPr>
              <a:t>typedef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 smtClean="0"/>
              <a:t>Ｃ语言</a:t>
            </a:r>
            <a:r>
              <a:rPr lang="zh-CN" altLang="en-US" dirty="0"/>
              <a:t>不仅提供丰富的数据类型，而且还允许由用户自己定义类型说明符，也就是说允许由用户为数据类型取“</a:t>
            </a:r>
            <a:r>
              <a:rPr lang="zh-CN" altLang="en-US" b="1" dirty="0">
                <a:solidFill>
                  <a:srgbClr val="FF0000"/>
                </a:solidFill>
              </a:rPr>
              <a:t>别名</a:t>
            </a:r>
            <a:r>
              <a:rPr lang="zh-CN" altLang="en-US" dirty="0"/>
              <a:t>”。</a:t>
            </a:r>
          </a:p>
          <a:p>
            <a:pPr fontAlgn="ctr">
              <a:defRPr/>
            </a:pPr>
            <a:r>
              <a:rPr lang="zh-CN" altLang="en-US" dirty="0"/>
              <a:t>起别名的目的不是为了提高程序运行效率，而是为了编码方便，使得类型说明符更符合自己的使用习惯。</a:t>
            </a:r>
          </a:p>
          <a:p>
            <a:pPr fontAlgn="ctr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48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使用</a:t>
            </a:r>
            <a:r>
              <a:rPr lang="en-US" altLang="zh-CN" dirty="0" err="1">
                <a:solidFill>
                  <a:srgbClr val="000000"/>
                </a:solidFill>
              </a:rPr>
              <a:t>typedef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/>
              <a:t>类型定义符关键字</a:t>
            </a:r>
            <a:r>
              <a:rPr lang="en-US" altLang="zh-CN" b="1" dirty="0" err="1">
                <a:solidFill>
                  <a:srgbClr val="FF0000"/>
                </a:solidFill>
              </a:rPr>
              <a:t>typedef</a:t>
            </a:r>
            <a:r>
              <a:rPr lang="zh-CN" altLang="en-US" dirty="0"/>
              <a:t>就是用来完成此功能，可以为类型起一个新的别名，语法格式为：</a:t>
            </a:r>
          </a:p>
          <a:p>
            <a:pPr marL="0" indent="0" fontAlgn="ctr">
              <a:buNone/>
              <a:defRPr/>
            </a:pPr>
            <a:r>
              <a:rPr lang="zh-CN" altLang="en-US" dirty="0"/>
              <a:t>           </a:t>
            </a:r>
            <a:r>
              <a:rPr lang="zh-CN" altLang="en-US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typedef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oldName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newName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fontAlgn="ctr">
              <a:defRPr/>
            </a:pPr>
            <a:r>
              <a:rPr lang="en-US" altLang="zh-CN" dirty="0" err="1"/>
              <a:t>typedef</a:t>
            </a:r>
            <a:r>
              <a:rPr lang="zh-CN" altLang="en-US" dirty="0"/>
              <a:t>语句的作用仅仅是用“</a:t>
            </a:r>
            <a:r>
              <a:rPr lang="en-US" altLang="zh-CN" dirty="0" err="1"/>
              <a:t>newName</a:t>
            </a:r>
            <a:r>
              <a:rPr lang="en-US" altLang="zh-CN" dirty="0"/>
              <a:t>”</a:t>
            </a:r>
            <a:r>
              <a:rPr lang="zh-CN" altLang="en-US" dirty="0"/>
              <a:t>来代表已存在的“</a:t>
            </a:r>
            <a:r>
              <a:rPr lang="en-US" altLang="zh-CN" dirty="0" err="1"/>
              <a:t>oldName</a:t>
            </a:r>
            <a:r>
              <a:rPr lang="en-US" altLang="zh-CN" dirty="0"/>
              <a:t>”,</a:t>
            </a:r>
            <a:r>
              <a:rPr lang="zh-CN" altLang="en-US" dirty="0"/>
              <a:t>并未产生新的数据类型</a:t>
            </a:r>
            <a:r>
              <a:rPr lang="en-US" altLang="zh-CN" dirty="0"/>
              <a:t>,</a:t>
            </a:r>
            <a:r>
              <a:rPr lang="zh-CN" altLang="en-US" dirty="0"/>
              <a:t>原有类型名依然有效。</a:t>
            </a:r>
          </a:p>
        </p:txBody>
      </p:sp>
    </p:spTree>
    <p:extLst>
      <p:ext uri="{BB962C8B-B14F-4D97-AF65-F5344CB8AC3E}">
        <p14:creationId xmlns:p14="http://schemas.microsoft.com/office/powerpoint/2010/main" val="325685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使用</a:t>
            </a:r>
            <a:r>
              <a:rPr lang="en-US" altLang="zh-CN" dirty="0" err="1">
                <a:solidFill>
                  <a:srgbClr val="000000"/>
                </a:solidFill>
              </a:rPr>
              <a:t>typedef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626968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/>
              <a:t>给数组类型定义别名：</a:t>
            </a:r>
          </a:p>
          <a:p>
            <a:pPr marL="0" indent="0" fontAlgn="ctr">
              <a:buNone/>
              <a:defRPr/>
            </a:pPr>
            <a:r>
              <a:rPr lang="zh-CN" altLang="en-US" dirty="0"/>
              <a:t> </a:t>
            </a:r>
            <a:r>
              <a:rPr lang="zh-CN" altLang="en-US" dirty="0" smtClean="0"/>
              <a:t>            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typedef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 ARRAY10[10];</a:t>
            </a:r>
          </a:p>
          <a:p>
            <a:pPr marL="0" indent="0" fontAlgn="ctr">
              <a:buNone/>
              <a:defRPr/>
            </a:pPr>
            <a:r>
              <a:rPr lang="zh-CN" altLang="en-US" dirty="0" smtClean="0"/>
              <a:t>表示 </a:t>
            </a:r>
            <a:r>
              <a:rPr lang="en-US" altLang="zh-CN" dirty="0"/>
              <a:t>ARRAY10 </a:t>
            </a:r>
            <a:r>
              <a:rPr lang="zh-CN" altLang="en-US" dirty="0"/>
              <a:t>是类型</a:t>
            </a:r>
            <a:r>
              <a:rPr lang="en-US" altLang="zh-CN" dirty="0"/>
              <a:t>char [10]</a:t>
            </a:r>
            <a:r>
              <a:rPr lang="zh-CN" altLang="en-US" dirty="0"/>
              <a:t>的别名</a:t>
            </a:r>
            <a:r>
              <a:rPr lang="zh-CN" altLang="en-US" dirty="0" smtClean="0"/>
              <a:t>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23678"/>
            <a:ext cx="2519363" cy="2144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56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使用</a:t>
            </a:r>
            <a:r>
              <a:rPr lang="en-US" altLang="zh-CN" dirty="0" err="1">
                <a:solidFill>
                  <a:srgbClr val="000000"/>
                </a:solidFill>
              </a:rPr>
              <a:t>typedef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698976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 smtClean="0"/>
              <a:t>为</a:t>
            </a:r>
            <a:r>
              <a:rPr lang="zh-CN" altLang="en-US" dirty="0"/>
              <a:t>指针类型定义别名</a:t>
            </a:r>
          </a:p>
          <a:p>
            <a:pPr marL="0" indent="0" fontAlgn="ctr">
              <a:buNone/>
              <a:defRPr/>
            </a:pPr>
            <a:r>
              <a:rPr lang="zh-CN" altLang="en-US" dirty="0"/>
              <a:t>              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typedef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(*P_TO_ARR)[4];</a:t>
            </a:r>
          </a:p>
          <a:p>
            <a:pPr marL="0" indent="0" fontAlgn="ctr">
              <a:buNone/>
              <a:defRPr/>
            </a:pPr>
            <a:r>
              <a:rPr lang="zh-CN" altLang="en-US" dirty="0"/>
              <a:t>表示 </a:t>
            </a:r>
            <a:r>
              <a:rPr lang="en-US" altLang="zh-CN" dirty="0"/>
              <a:t>P_TO_ARR </a:t>
            </a:r>
            <a:r>
              <a:rPr lang="zh-CN" altLang="en-US" dirty="0"/>
              <a:t>是类型</a:t>
            </a:r>
            <a:r>
              <a:rPr lang="en-US" altLang="zh-CN" dirty="0" err="1"/>
              <a:t>int</a:t>
            </a:r>
            <a:r>
              <a:rPr lang="en-US" altLang="zh-CN" dirty="0"/>
              <a:t> * [4]</a:t>
            </a:r>
            <a:r>
              <a:rPr lang="zh-CN" altLang="en-US" dirty="0"/>
              <a:t>的别名，它是一个数组指针（行指针）类型。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23678"/>
            <a:ext cx="2519363" cy="2144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03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使用</a:t>
            </a:r>
            <a:r>
              <a:rPr lang="en-US" altLang="zh-CN" dirty="0" err="1">
                <a:solidFill>
                  <a:srgbClr val="000000"/>
                </a:solidFill>
              </a:rPr>
              <a:t>typedef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/>
              <a:t>为函数指针类型定义别名：</a:t>
            </a:r>
          </a:p>
          <a:p>
            <a:pPr marL="0" indent="0" fontAlgn="ctr"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typedef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(*P_TO_FUNC)(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 fontAlgn="ctr">
              <a:lnSpc>
                <a:spcPct val="90000"/>
              </a:lnSpc>
              <a:buNone/>
              <a:defRPr/>
            </a:pPr>
            <a:r>
              <a:rPr lang="zh-CN" altLang="en-US" dirty="0"/>
              <a:t>表示 </a:t>
            </a:r>
            <a:r>
              <a:rPr lang="en-US" altLang="zh-CN" dirty="0"/>
              <a:t>P_TO_ARR </a:t>
            </a:r>
            <a:r>
              <a:rPr lang="zh-CN" altLang="en-US" dirty="0"/>
              <a:t>是类型</a:t>
            </a:r>
            <a:r>
              <a:rPr lang="en-US" altLang="zh-CN" dirty="0" err="1"/>
              <a:t>int</a:t>
            </a:r>
            <a:r>
              <a:rPr lang="en-US" altLang="zh-CN" dirty="0"/>
              <a:t> * [4]</a:t>
            </a:r>
            <a:r>
              <a:rPr lang="zh-CN" altLang="en-US" dirty="0"/>
              <a:t>的别名，它是一个数组指针（行指针）类型。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741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使用</a:t>
            </a:r>
            <a:r>
              <a:rPr lang="en-US" altLang="zh-CN" dirty="0" err="1">
                <a:solidFill>
                  <a:srgbClr val="000000"/>
                </a:solidFill>
              </a:rPr>
              <a:t>typedef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 lnSpcReduction="10000"/>
          </a:bodyPr>
          <a:lstStyle/>
          <a:p>
            <a:pPr fontAlgn="ctr">
              <a:defRPr/>
            </a:pPr>
            <a:r>
              <a:rPr lang="zh-CN" altLang="en-US" dirty="0"/>
              <a:t>区分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#define</a:t>
            </a:r>
          </a:p>
          <a:p>
            <a:pPr marL="0" indent="0" fontAlgn="ctr"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）可以使用其他类型说明符对宏类型名进行扩展，但对 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zh-CN" altLang="en-US" dirty="0"/>
              <a:t>所定义的类型名却不能这样做。如下所示：</a:t>
            </a:r>
          </a:p>
          <a:p>
            <a:pPr marL="0" indent="0" fontAlgn="ctr"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#define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INTERGE 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fontAlgn="ctr"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unsigned  INTERGE  n;  </a:t>
            </a:r>
            <a:r>
              <a:rPr lang="en-US" altLang="zh-CN" dirty="0"/>
              <a:t>//</a:t>
            </a:r>
            <a:r>
              <a:rPr lang="zh-CN" altLang="en-US" dirty="0"/>
              <a:t>没问题</a:t>
            </a:r>
          </a:p>
        </p:txBody>
      </p:sp>
    </p:spTree>
    <p:extLst>
      <p:ext uri="{BB962C8B-B14F-4D97-AF65-F5344CB8AC3E}">
        <p14:creationId xmlns:p14="http://schemas.microsoft.com/office/powerpoint/2010/main" val="195837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使用</a:t>
            </a:r>
            <a:r>
              <a:rPr lang="en-US" altLang="zh-CN" dirty="0" err="1">
                <a:solidFill>
                  <a:srgbClr val="000000"/>
                </a:solidFill>
              </a:rPr>
              <a:t>typedef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915000" cy="3240359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typedef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INTERGE;</a:t>
            </a:r>
          </a:p>
          <a:p>
            <a:pPr marL="0" indent="0" fontAlgn="ctr"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unsigned  INTERGE  n;  </a:t>
            </a:r>
          </a:p>
          <a:p>
            <a:pPr marL="0" indent="0" fontAlgn="ctr">
              <a:buNone/>
              <a:defRPr/>
            </a:pPr>
            <a:r>
              <a:rPr lang="en-US" altLang="zh-CN" dirty="0"/>
              <a:t>       </a:t>
            </a:r>
            <a:r>
              <a:rPr lang="en-US" altLang="zh-CN" dirty="0" smtClean="0"/>
              <a:t>//</a:t>
            </a:r>
            <a:r>
              <a:rPr lang="zh-CN" altLang="en-US" dirty="0"/>
              <a:t>错误，不能在 </a:t>
            </a:r>
            <a:r>
              <a:rPr lang="en-US" altLang="zh-CN" dirty="0"/>
              <a:t>INTERGE </a:t>
            </a:r>
            <a:r>
              <a:rPr lang="zh-CN" altLang="en-US" dirty="0"/>
              <a:t>前面添加 </a:t>
            </a:r>
            <a:r>
              <a:rPr lang="en-US" altLang="zh-CN" dirty="0"/>
              <a:t>unsigned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23678"/>
            <a:ext cx="2519363" cy="2144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83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404</Words>
  <Application>Microsoft Office PowerPoint</Application>
  <PresentationFormat>全屏显示(16:9)</PresentationFormat>
  <Paragraphs>45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使用typedef</vt:lpstr>
      <vt:lpstr>使用typedef</vt:lpstr>
      <vt:lpstr>使用typedef</vt:lpstr>
      <vt:lpstr>使用typedef</vt:lpstr>
      <vt:lpstr>使用typedef</vt:lpstr>
      <vt:lpstr>使用typedef</vt:lpstr>
      <vt:lpstr>使用typedef</vt:lpstr>
      <vt:lpstr>使用typedef</vt:lpstr>
      <vt:lpstr>使用typedef</vt:lpstr>
      <vt:lpstr>使用typedef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129</cp:revision>
  <dcterms:created xsi:type="dcterms:W3CDTF">2017-07-02T02:55:42Z</dcterms:created>
  <dcterms:modified xsi:type="dcterms:W3CDTF">2021-04-19T00:00:58Z</dcterms:modified>
</cp:coreProperties>
</file>