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9" r:id="rId4"/>
    <p:sldId id="278" r:id="rId5"/>
    <p:sldId id="270" r:id="rId6"/>
    <p:sldId id="271" r:id="rId7"/>
    <p:sldId id="274" r:id="rId8"/>
    <p:sldId id="272" r:id="rId9"/>
    <p:sldId id="273" r:id="rId10"/>
    <p:sldId id="275" r:id="rId11"/>
    <p:sldId id="276" r:id="rId12"/>
    <p:sldId id="279" r:id="rId13"/>
    <p:sldId id="264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78571" autoAdjust="0"/>
  </p:normalViewPr>
  <p:slideViewPr>
    <p:cSldViewPr>
      <p:cViewPr varScale="1">
        <p:scale>
          <a:sx n="95" d="100"/>
          <a:sy n="95" d="100"/>
        </p:scale>
        <p:origin x="124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0425B-FBA5-414D-9C3F-E080072CE45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2026329-E516-4185-ADDF-381E21522F10}">
      <dgm:prSet phldrT="[文本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r>
            <a:rPr lang="zh-CN" altLang="en-US" sz="24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汽车图纸</a:t>
          </a:r>
          <a:endParaRPr lang="zh-CN" altLang="en-US" sz="2400" b="1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05130653-6CE7-4A0E-B2A8-879E3A0A8E30}" type="parTrans" cxnId="{B7C1E732-94CF-406F-8258-4115D4262ECB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zh-CN" altLang="en-US" sz="20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DE6C301C-23D7-4AF7-A444-12B3B9D67BE1}" type="sibTrans" cxnId="{B7C1E732-94CF-406F-8258-4115D4262ECB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zh-CN" altLang="en-US" sz="20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7D7FE63B-C388-4E17-AC83-F1701F9E824D}">
      <dgm:prSet phldrT="[文本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r>
            <a:rPr lang="zh-CN" altLang="en-US" sz="20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汽车</a:t>
          </a:r>
          <a:endParaRPr lang="zh-CN" altLang="en-US" sz="2000" b="1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F4BFC054-5033-4099-A27D-F0EC7E993455}" type="parTrans" cxnId="{5692B772-D9B3-4719-9C5C-A94596EB9549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zh-CN" altLang="en-US" sz="20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9617A0F3-B7E5-4B37-BE8B-9202D2A9700D}" type="sibTrans" cxnId="{5692B772-D9B3-4719-9C5C-A94596EB9549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zh-CN" altLang="en-US" sz="20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6F0078AD-DE80-40F2-AA72-DB3591D3777D}">
      <dgm:prSet phldrT="[文本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r>
            <a:rPr lang="zh-CN" altLang="en-US" sz="20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rPr>
            <a:t>汽车</a:t>
          </a:r>
          <a:endParaRPr lang="zh-CN" altLang="en-US" sz="2000" b="1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341F37EE-4FFB-4987-BFFB-CD44E9995608}" type="parTrans" cxnId="{6B704B8E-8886-42BD-A875-4F10A8722B0F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zh-CN" altLang="en-US" sz="20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AF841FE4-6200-420F-8195-8D9C4DEA5A1D}" type="sibTrans" cxnId="{6B704B8E-8886-42BD-A875-4F10A8722B0F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endParaRPr lang="zh-CN" altLang="en-US" sz="20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endParaRPr>
        </a:p>
      </dgm:t>
    </dgm:pt>
    <dgm:pt modelId="{480EB839-D1BF-45F8-9D1C-210FEA517B4D}" type="pres">
      <dgm:prSet presAssocID="{0F80425B-FBA5-414D-9C3F-E080072CE4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7640A4E-E6B2-4EC9-86DF-007F988FA7D7}" type="pres">
      <dgm:prSet presAssocID="{C2026329-E516-4185-ADDF-381E21522F10}" presName="hierRoot1" presStyleCnt="0"/>
      <dgm:spPr/>
    </dgm:pt>
    <dgm:pt modelId="{309761F5-541D-4CC9-86D4-09B9504CA872}" type="pres">
      <dgm:prSet presAssocID="{C2026329-E516-4185-ADDF-381E21522F10}" presName="composite" presStyleCnt="0"/>
      <dgm:spPr/>
    </dgm:pt>
    <dgm:pt modelId="{26EF3E2A-451B-4254-8B2C-775F7183C3BB}" type="pres">
      <dgm:prSet presAssocID="{C2026329-E516-4185-ADDF-381E21522F10}" presName="image" presStyleLbl="node0" presStyleIdx="0" presStyleCnt="1" custScaleX="226896" custScaleY="17992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085E4FDC-FF1F-47EF-B4DB-3134AB4FF798}" type="pres">
      <dgm:prSet presAssocID="{C2026329-E516-4185-ADDF-381E21522F10}" presName="text" presStyleLbl="revTx" presStyleIdx="0" presStyleCnt="3" custScaleX="160152" custScaleY="110551" custLinFactNeighborX="68790" custLinFactNeighborY="22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0957B4-46B5-4E2C-9D4D-F8F7CB368E53}" type="pres">
      <dgm:prSet presAssocID="{C2026329-E516-4185-ADDF-381E21522F10}" presName="hierChild2" presStyleCnt="0"/>
      <dgm:spPr/>
    </dgm:pt>
    <dgm:pt modelId="{7F29D70C-3CCC-468B-A86E-A4A3449F88A2}" type="pres">
      <dgm:prSet presAssocID="{F4BFC054-5033-4099-A27D-F0EC7E993455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3B964040-CF55-4284-A097-8D91304DF175}" type="pres">
      <dgm:prSet presAssocID="{7D7FE63B-C388-4E17-AC83-F1701F9E824D}" presName="hierRoot2" presStyleCnt="0"/>
      <dgm:spPr/>
    </dgm:pt>
    <dgm:pt modelId="{2D3D4180-C2AD-4FC1-8754-6A4919459000}" type="pres">
      <dgm:prSet presAssocID="{7D7FE63B-C388-4E17-AC83-F1701F9E824D}" presName="composite2" presStyleCnt="0"/>
      <dgm:spPr/>
    </dgm:pt>
    <dgm:pt modelId="{F3660823-C930-46AB-B06B-D67AC9FB5024}" type="pres">
      <dgm:prSet presAssocID="{7D7FE63B-C388-4E17-AC83-F1701F9E824D}" presName="image2" presStyleLbl="node2" presStyleIdx="0" presStyleCnt="2" custScaleX="187460" custScaleY="13906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EE509068-FA96-4868-862F-D17F17AD25C0}" type="pres">
      <dgm:prSet presAssocID="{7D7FE63B-C388-4E17-AC83-F1701F9E824D}" presName="text2" presStyleLbl="revTx" presStyleIdx="1" presStyleCnt="3" custLinFactNeighborX="23833" custLinFactNeighborY="-5089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DE69CB-A208-4920-868F-A2A9B3A750D1}" type="pres">
      <dgm:prSet presAssocID="{7D7FE63B-C388-4E17-AC83-F1701F9E824D}" presName="hierChild3" presStyleCnt="0"/>
      <dgm:spPr/>
    </dgm:pt>
    <dgm:pt modelId="{0B99066D-516E-43DD-A6B3-406131DEDAB1}" type="pres">
      <dgm:prSet presAssocID="{341F37EE-4FFB-4987-BFFB-CD44E9995608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7D45DB1A-42A8-44C0-BDEA-F76D8344A8A6}" type="pres">
      <dgm:prSet presAssocID="{6F0078AD-DE80-40F2-AA72-DB3591D3777D}" presName="hierRoot2" presStyleCnt="0"/>
      <dgm:spPr/>
    </dgm:pt>
    <dgm:pt modelId="{B443D8EC-47A3-4CAB-BB38-314547CF9D9C}" type="pres">
      <dgm:prSet presAssocID="{6F0078AD-DE80-40F2-AA72-DB3591D3777D}" presName="composite2" presStyleCnt="0"/>
      <dgm:spPr/>
    </dgm:pt>
    <dgm:pt modelId="{EBA169CB-AD4D-4585-A794-C9309FFFF03A}" type="pres">
      <dgm:prSet presAssocID="{6F0078AD-DE80-40F2-AA72-DB3591D3777D}" presName="image2" presStyleLbl="node2" presStyleIdx="1" presStyleCnt="2" custScaleX="187304" custScaleY="13906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CF1364EF-5073-4BBA-B94A-836C1CD4DACD}" type="pres">
      <dgm:prSet presAssocID="{6F0078AD-DE80-40F2-AA72-DB3591D3777D}" presName="text2" presStyleLbl="revTx" presStyleIdx="2" presStyleCnt="3" custLinFactNeighborX="19" custLinFactNeighborY="-564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B753BA-1502-4BA1-ACCE-21E50F111DB2}" type="pres">
      <dgm:prSet presAssocID="{6F0078AD-DE80-40F2-AA72-DB3591D3777D}" presName="hierChild3" presStyleCnt="0"/>
      <dgm:spPr/>
    </dgm:pt>
  </dgm:ptLst>
  <dgm:cxnLst>
    <dgm:cxn modelId="{E3086A94-7A5E-4747-A26A-968900DC1400}" type="presOf" srcId="{341F37EE-4FFB-4987-BFFB-CD44E9995608}" destId="{0B99066D-516E-43DD-A6B3-406131DEDAB1}" srcOrd="0" destOrd="0" presId="urn:microsoft.com/office/officeart/2009/layout/CirclePictureHierarchy"/>
    <dgm:cxn modelId="{8D5ED94A-77C2-4C41-9657-32BB340DACDA}" type="presOf" srcId="{F4BFC054-5033-4099-A27D-F0EC7E993455}" destId="{7F29D70C-3CCC-468B-A86E-A4A3449F88A2}" srcOrd="0" destOrd="0" presId="urn:microsoft.com/office/officeart/2009/layout/CirclePictureHierarchy"/>
    <dgm:cxn modelId="{CF4D48FD-A1F3-46D6-AE79-07BA77686A64}" type="presOf" srcId="{C2026329-E516-4185-ADDF-381E21522F10}" destId="{085E4FDC-FF1F-47EF-B4DB-3134AB4FF798}" srcOrd="0" destOrd="0" presId="urn:microsoft.com/office/officeart/2009/layout/CirclePictureHierarchy"/>
    <dgm:cxn modelId="{6B704B8E-8886-42BD-A875-4F10A8722B0F}" srcId="{C2026329-E516-4185-ADDF-381E21522F10}" destId="{6F0078AD-DE80-40F2-AA72-DB3591D3777D}" srcOrd="1" destOrd="0" parTransId="{341F37EE-4FFB-4987-BFFB-CD44E9995608}" sibTransId="{AF841FE4-6200-420F-8195-8D9C4DEA5A1D}"/>
    <dgm:cxn modelId="{B7C1E732-94CF-406F-8258-4115D4262ECB}" srcId="{0F80425B-FBA5-414D-9C3F-E080072CE45C}" destId="{C2026329-E516-4185-ADDF-381E21522F10}" srcOrd="0" destOrd="0" parTransId="{05130653-6CE7-4A0E-B2A8-879E3A0A8E30}" sibTransId="{DE6C301C-23D7-4AF7-A444-12B3B9D67BE1}"/>
    <dgm:cxn modelId="{BA0B3674-FE6A-4D2C-836C-B8EDE2FFE32C}" type="presOf" srcId="{7D7FE63B-C388-4E17-AC83-F1701F9E824D}" destId="{EE509068-FA96-4868-862F-D17F17AD25C0}" srcOrd="0" destOrd="0" presId="urn:microsoft.com/office/officeart/2009/layout/CirclePictureHierarchy"/>
    <dgm:cxn modelId="{FC031E1F-1E8E-4A59-B157-29D7F86BD03E}" type="presOf" srcId="{6F0078AD-DE80-40F2-AA72-DB3591D3777D}" destId="{CF1364EF-5073-4BBA-B94A-836C1CD4DACD}" srcOrd="0" destOrd="0" presId="urn:microsoft.com/office/officeart/2009/layout/CirclePictureHierarchy"/>
    <dgm:cxn modelId="{5692B772-D9B3-4719-9C5C-A94596EB9549}" srcId="{C2026329-E516-4185-ADDF-381E21522F10}" destId="{7D7FE63B-C388-4E17-AC83-F1701F9E824D}" srcOrd="0" destOrd="0" parTransId="{F4BFC054-5033-4099-A27D-F0EC7E993455}" sibTransId="{9617A0F3-B7E5-4B37-BE8B-9202D2A9700D}"/>
    <dgm:cxn modelId="{871DE1FB-FD9F-47D2-81BA-9E1B9CF5AC41}" type="presOf" srcId="{0F80425B-FBA5-414D-9C3F-E080072CE45C}" destId="{480EB839-D1BF-45F8-9D1C-210FEA517B4D}" srcOrd="0" destOrd="0" presId="urn:microsoft.com/office/officeart/2009/layout/CirclePictureHierarchy"/>
    <dgm:cxn modelId="{B4A7A428-B215-4464-A80D-3DBC8E8BA25A}" type="presParOf" srcId="{480EB839-D1BF-45F8-9D1C-210FEA517B4D}" destId="{77640A4E-E6B2-4EC9-86DF-007F988FA7D7}" srcOrd="0" destOrd="0" presId="urn:microsoft.com/office/officeart/2009/layout/CirclePictureHierarchy"/>
    <dgm:cxn modelId="{2393A4A8-474A-4B12-A9FE-1B892976E049}" type="presParOf" srcId="{77640A4E-E6B2-4EC9-86DF-007F988FA7D7}" destId="{309761F5-541D-4CC9-86D4-09B9504CA872}" srcOrd="0" destOrd="0" presId="urn:microsoft.com/office/officeart/2009/layout/CirclePictureHierarchy"/>
    <dgm:cxn modelId="{DB7D0BF3-1A7A-452C-A885-EC4098D63715}" type="presParOf" srcId="{309761F5-541D-4CC9-86D4-09B9504CA872}" destId="{26EF3E2A-451B-4254-8B2C-775F7183C3BB}" srcOrd="0" destOrd="0" presId="urn:microsoft.com/office/officeart/2009/layout/CirclePictureHierarchy"/>
    <dgm:cxn modelId="{FB2B380D-9F7A-42E8-A9A0-2DD3EDD62B94}" type="presParOf" srcId="{309761F5-541D-4CC9-86D4-09B9504CA872}" destId="{085E4FDC-FF1F-47EF-B4DB-3134AB4FF798}" srcOrd="1" destOrd="0" presId="urn:microsoft.com/office/officeart/2009/layout/CirclePictureHierarchy"/>
    <dgm:cxn modelId="{77BE7619-2194-4406-9170-8175A73E4D98}" type="presParOf" srcId="{77640A4E-E6B2-4EC9-86DF-007F988FA7D7}" destId="{EF0957B4-46B5-4E2C-9D4D-F8F7CB368E53}" srcOrd="1" destOrd="0" presId="urn:microsoft.com/office/officeart/2009/layout/CirclePictureHierarchy"/>
    <dgm:cxn modelId="{475B4A43-06A4-451E-A89B-5C6B7A307AB3}" type="presParOf" srcId="{EF0957B4-46B5-4E2C-9D4D-F8F7CB368E53}" destId="{7F29D70C-3CCC-468B-A86E-A4A3449F88A2}" srcOrd="0" destOrd="0" presId="urn:microsoft.com/office/officeart/2009/layout/CirclePictureHierarchy"/>
    <dgm:cxn modelId="{59E6AA0A-B6A2-4FFE-A973-D8D364349314}" type="presParOf" srcId="{EF0957B4-46B5-4E2C-9D4D-F8F7CB368E53}" destId="{3B964040-CF55-4284-A097-8D91304DF175}" srcOrd="1" destOrd="0" presId="urn:microsoft.com/office/officeart/2009/layout/CirclePictureHierarchy"/>
    <dgm:cxn modelId="{F6682FFC-F539-48CC-94F8-2BD44A69E7E4}" type="presParOf" srcId="{3B964040-CF55-4284-A097-8D91304DF175}" destId="{2D3D4180-C2AD-4FC1-8754-6A4919459000}" srcOrd="0" destOrd="0" presId="urn:microsoft.com/office/officeart/2009/layout/CirclePictureHierarchy"/>
    <dgm:cxn modelId="{BA1A54F8-80D4-4711-8E7D-BF9D23ED7D38}" type="presParOf" srcId="{2D3D4180-C2AD-4FC1-8754-6A4919459000}" destId="{F3660823-C930-46AB-B06B-D67AC9FB5024}" srcOrd="0" destOrd="0" presId="urn:microsoft.com/office/officeart/2009/layout/CirclePictureHierarchy"/>
    <dgm:cxn modelId="{66166BB3-2F77-40AE-95F3-F694CB65B6BF}" type="presParOf" srcId="{2D3D4180-C2AD-4FC1-8754-6A4919459000}" destId="{EE509068-FA96-4868-862F-D17F17AD25C0}" srcOrd="1" destOrd="0" presId="urn:microsoft.com/office/officeart/2009/layout/CirclePictureHierarchy"/>
    <dgm:cxn modelId="{ABD5DFE8-9FD3-4677-B1E5-C4044F441AD1}" type="presParOf" srcId="{3B964040-CF55-4284-A097-8D91304DF175}" destId="{2ADE69CB-A208-4920-868F-A2A9B3A750D1}" srcOrd="1" destOrd="0" presId="urn:microsoft.com/office/officeart/2009/layout/CirclePictureHierarchy"/>
    <dgm:cxn modelId="{DA087DE1-2130-4CCB-917A-13B6C7C52610}" type="presParOf" srcId="{EF0957B4-46B5-4E2C-9D4D-F8F7CB368E53}" destId="{0B99066D-516E-43DD-A6B3-406131DEDAB1}" srcOrd="2" destOrd="0" presId="urn:microsoft.com/office/officeart/2009/layout/CirclePictureHierarchy"/>
    <dgm:cxn modelId="{91C94D70-3FB0-40CB-8BE2-19FD4005C269}" type="presParOf" srcId="{EF0957B4-46B5-4E2C-9D4D-F8F7CB368E53}" destId="{7D45DB1A-42A8-44C0-BDEA-F76D8344A8A6}" srcOrd="3" destOrd="0" presId="urn:microsoft.com/office/officeart/2009/layout/CirclePictureHierarchy"/>
    <dgm:cxn modelId="{68AE5214-278F-4D15-BFC8-577224FE35FD}" type="presParOf" srcId="{7D45DB1A-42A8-44C0-BDEA-F76D8344A8A6}" destId="{B443D8EC-47A3-4CAB-BB38-314547CF9D9C}" srcOrd="0" destOrd="0" presId="urn:microsoft.com/office/officeart/2009/layout/CirclePictureHierarchy"/>
    <dgm:cxn modelId="{F2EBD4C2-2614-46AB-A49F-468A3AB7C296}" type="presParOf" srcId="{B443D8EC-47A3-4CAB-BB38-314547CF9D9C}" destId="{EBA169CB-AD4D-4585-A794-C9309FFFF03A}" srcOrd="0" destOrd="0" presId="urn:microsoft.com/office/officeart/2009/layout/CirclePictureHierarchy"/>
    <dgm:cxn modelId="{069FC9D8-6E3F-407F-89B8-8742FCF209BC}" type="presParOf" srcId="{B443D8EC-47A3-4CAB-BB38-314547CF9D9C}" destId="{CF1364EF-5073-4BBA-B94A-836C1CD4DACD}" srcOrd="1" destOrd="0" presId="urn:microsoft.com/office/officeart/2009/layout/CirclePictureHierarchy"/>
    <dgm:cxn modelId="{71F9C4A6-8DFF-4A39-BF58-281726B4FEFB}" type="presParOf" srcId="{7D45DB1A-42A8-44C0-BDEA-F76D8344A8A6}" destId="{A3B753BA-1502-4BA1-ACCE-21E50F111DB2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1837-6DBF-482E-90D4-3574768E6C8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F3976-78E7-493A-BE24-6D668F99B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7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构体类型的定义只是列出了该结构体的组成情况，标志着这种类型的结构体“模式”已存在，编译程序并没有因此而分配任何存储空间。真正占有存储空间的仍应是具有相应结构体类型的变量、数组以及动态开辟的存储单元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只有这些“实体”才可以用来存放结构体的数据。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F3976-78E7-493A-BE24-6D668F99BC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9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00153" y="3372126"/>
            <a:ext cx="6680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latin typeface="华文行楷" pitchFamily="2" charset="-122"/>
                <a:ea typeface="华文行楷" pitchFamily="2" charset="-122"/>
              </a:rPr>
              <a:t>定义</a:t>
            </a:r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结构体</a:t>
            </a:r>
            <a:endParaRPr lang="zh-CN" altLang="en-US" sz="3600" b="1" dirty="0">
              <a:latin typeface="+mj-lt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定义结构体类型的数据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定义</a:t>
            </a:r>
            <a:r>
              <a:rPr lang="zh-CN" altLang="en-US" dirty="0" smtClean="0"/>
              <a:t>方式（续）：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zh-CN" altLang="en-US" dirty="0" smtClean="0">
                <a:ea typeface="宋体" pitchFamily="2" charset="-122"/>
              </a:rPr>
              <a:t>）</a:t>
            </a:r>
            <a:r>
              <a:rPr lang="zh-CN" altLang="zh-CN" dirty="0">
                <a:ea typeface="宋体" pitchFamily="2" charset="-122"/>
              </a:rPr>
              <a:t>紧跟在结构体类型定义之后定义数据</a:t>
            </a:r>
            <a:r>
              <a:rPr lang="zh-CN" altLang="en-US" dirty="0">
                <a:ea typeface="宋体" pitchFamily="2" charset="-122"/>
              </a:rPr>
              <a:t>，此时</a:t>
            </a:r>
            <a:r>
              <a:rPr lang="zh-CN" altLang="zh-CN" dirty="0">
                <a:ea typeface="宋体" pitchFamily="2" charset="-122"/>
              </a:rPr>
              <a:t>结构体名可以省略不写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zh-CN" altLang="zh-CN" dirty="0">
                <a:ea typeface="宋体" pitchFamily="2" charset="-122"/>
              </a:rPr>
              <a:t>但是</a:t>
            </a:r>
            <a:r>
              <a:rPr lang="zh-CN" altLang="en-US" dirty="0">
                <a:ea typeface="宋体" pitchFamily="2" charset="-122"/>
              </a:rPr>
              <a:t>如果</a:t>
            </a:r>
            <a:r>
              <a:rPr lang="zh-CN" altLang="zh-CN" dirty="0">
                <a:ea typeface="宋体" pitchFamily="2" charset="-122"/>
              </a:rPr>
              <a:t>没有结构体名，后面就没法用该结构体</a:t>
            </a:r>
            <a:r>
              <a:rPr lang="zh-CN" altLang="en-US" dirty="0">
                <a:ea typeface="宋体" pitchFamily="2" charset="-122"/>
              </a:rPr>
              <a:t>类型</a:t>
            </a:r>
            <a:r>
              <a:rPr lang="zh-CN" altLang="zh-CN" dirty="0">
                <a:ea typeface="宋体" pitchFamily="2" charset="-122"/>
              </a:rPr>
              <a:t>定义新的变量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183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定义结构体类型的数据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/>
              <a:t>结构体数据的存放</a:t>
            </a:r>
          </a:p>
          <a:p>
            <a:pPr lvl="1" fontAlgn="ctr">
              <a:defRPr/>
            </a:pPr>
            <a:r>
              <a:rPr lang="zh-CN" altLang="en-US" dirty="0"/>
              <a:t>结构体变量的各成员在内存中是依次存放的。</a:t>
            </a:r>
          </a:p>
          <a:p>
            <a:pPr lvl="1" fontAlgn="ctr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理论</a:t>
            </a:r>
            <a:r>
              <a:rPr lang="zh-CN" altLang="en-US" dirty="0"/>
              <a:t>上一个结构体变量所占的字节数</a:t>
            </a:r>
            <a:r>
              <a:rPr lang="zh-CN" altLang="en-US" b="1" dirty="0">
                <a:solidFill>
                  <a:srgbClr val="FF0000"/>
                </a:solidFill>
              </a:rPr>
              <a:t>等于</a:t>
            </a:r>
            <a:r>
              <a:rPr lang="zh-CN" altLang="en-US" dirty="0"/>
              <a:t>各</a:t>
            </a:r>
            <a:r>
              <a:rPr lang="zh-CN" altLang="en-US" b="1" dirty="0">
                <a:solidFill>
                  <a:srgbClr val="FF0000"/>
                </a:solidFill>
              </a:rPr>
              <a:t>成员之和。</a:t>
            </a:r>
          </a:p>
        </p:txBody>
      </p:sp>
    </p:spTree>
    <p:extLst>
      <p:ext uri="{BB962C8B-B14F-4D97-AF65-F5344CB8AC3E}">
        <p14:creationId xmlns:p14="http://schemas.microsoft.com/office/powerpoint/2010/main" val="274277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定义结构体类型的数据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/>
              <a:t>结构体数据的</a:t>
            </a:r>
            <a:r>
              <a:rPr lang="zh-CN" altLang="en-US" dirty="0" smtClean="0"/>
              <a:t>存放（续）</a:t>
            </a:r>
            <a:endParaRPr lang="zh-CN" altLang="en-US" dirty="0"/>
          </a:p>
          <a:p>
            <a:pPr lvl="1" fontAlgn="ctr">
              <a:defRPr/>
            </a:pPr>
            <a:r>
              <a:rPr lang="zh-CN" altLang="en-US" dirty="0" smtClean="0"/>
              <a:t>但在实际的编译器实现中，各个成员之间可能会存在缝隙。</a:t>
            </a:r>
          </a:p>
          <a:p>
            <a:pPr lvl="1" fontAlgn="ctr">
              <a:defRPr/>
            </a:pPr>
            <a:r>
              <a:rPr lang="zh-CN" altLang="en-US" dirty="0" smtClean="0"/>
              <a:t>所以</a:t>
            </a:r>
            <a:r>
              <a:rPr lang="zh-CN" altLang="en-US" b="1" dirty="0" smtClean="0">
                <a:solidFill>
                  <a:srgbClr val="FF0000"/>
                </a:solidFill>
              </a:rPr>
              <a:t>实际</a:t>
            </a:r>
            <a:r>
              <a:rPr lang="zh-CN" altLang="en-US" dirty="0" smtClean="0"/>
              <a:t>所占字节数会</a:t>
            </a:r>
            <a:r>
              <a:rPr lang="zh-CN" altLang="en-US" b="1" dirty="0">
                <a:solidFill>
                  <a:srgbClr val="FF0000"/>
                </a:solidFill>
              </a:rPr>
              <a:t>比理论</a:t>
            </a:r>
            <a:r>
              <a:rPr lang="zh-CN" altLang="en-US" dirty="0" smtClean="0"/>
              <a:t>值</a:t>
            </a:r>
            <a:r>
              <a:rPr lang="zh-CN" altLang="en-US" b="1" dirty="0">
                <a:solidFill>
                  <a:srgbClr val="FF0000"/>
                </a:solidFill>
              </a:rPr>
              <a:t>多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81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定义结构体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</a:t>
            </a:r>
            <a:r>
              <a:rPr lang="zh-CN" altLang="en-US" dirty="0"/>
              <a:t>结构体类型</a:t>
            </a:r>
          </a:p>
          <a:p>
            <a:r>
              <a:rPr lang="zh-CN" altLang="en-US" dirty="0" smtClean="0"/>
              <a:t>定义</a:t>
            </a:r>
            <a:r>
              <a:rPr lang="zh-CN" altLang="en-US" dirty="0"/>
              <a:t>结构体类型的数据</a:t>
            </a:r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定义结构体类型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410944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/>
              <a:t>结构体类型是一种构造类型，它是由若干“成员”组成的，每一个成员可以是一个基本数据类型或者又是一个构造类型。</a:t>
            </a:r>
          </a:p>
          <a:p>
            <a:pPr marL="0" indent="0" fontAlgn="ctr">
              <a:buNone/>
              <a:defRPr/>
            </a:pPr>
            <a:endParaRPr lang="en-US" altLang="zh-CN" dirty="0"/>
          </a:p>
        </p:txBody>
      </p:sp>
      <p:sp>
        <p:nvSpPr>
          <p:cNvPr id="5" name="椭圆 4"/>
          <p:cNvSpPr/>
          <p:nvPr/>
        </p:nvSpPr>
        <p:spPr>
          <a:xfrm>
            <a:off x="6012160" y="1635646"/>
            <a:ext cx="2520280" cy="2016224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486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定义结构体类型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 smtClean="0"/>
              <a:t>结构体</a:t>
            </a:r>
            <a:r>
              <a:rPr lang="zh-CN" altLang="en-US" dirty="0"/>
              <a:t>在使用过程中和基本类型的重要区别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fontAlgn="ctr">
              <a:buNone/>
              <a:defRPr/>
            </a:pPr>
            <a:r>
              <a:rPr lang="zh-CN" altLang="en-US" dirty="0" smtClean="0"/>
              <a:t>结构体</a:t>
            </a:r>
            <a:r>
              <a:rPr lang="zh-CN" altLang="en-US" dirty="0"/>
              <a:t>类型</a:t>
            </a:r>
            <a:r>
              <a:rPr lang="zh-CN" altLang="en-US" dirty="0" smtClean="0"/>
              <a:t>相当于</a:t>
            </a:r>
            <a:r>
              <a:rPr lang="en-US" altLang="zh-CN" dirty="0" err="1" smtClean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，只不过现在的类型</a:t>
            </a:r>
            <a:r>
              <a:rPr lang="zh-CN" altLang="en-US" dirty="0" smtClean="0"/>
              <a:t>需要先</a:t>
            </a:r>
            <a:r>
              <a:rPr lang="zh-CN" altLang="en-US" dirty="0"/>
              <a:t>定义构造它，而基本类型由</a:t>
            </a:r>
            <a:r>
              <a:rPr lang="en-US" altLang="zh-CN" dirty="0"/>
              <a:t>C</a:t>
            </a:r>
            <a:r>
              <a:rPr lang="zh-CN" altLang="en-US" dirty="0"/>
              <a:t>系统已经定义好，可以直接用。</a:t>
            </a:r>
          </a:p>
          <a:p>
            <a:pPr fontAlgn="ctr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258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定义结构体类型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/>
              <a:t>对于某个具体的结构体</a:t>
            </a:r>
            <a:r>
              <a:rPr lang="zh-CN" altLang="en-US" dirty="0" smtClean="0"/>
              <a:t>类型，成员</a:t>
            </a:r>
            <a:r>
              <a:rPr lang="zh-CN" altLang="en-US" dirty="0"/>
              <a:t>的数量、类型、名称</a:t>
            </a:r>
            <a:r>
              <a:rPr lang="zh-CN" altLang="en-US"/>
              <a:t>必须</a:t>
            </a:r>
            <a:r>
              <a:rPr lang="zh-CN" altLang="en-US" smtClean="0"/>
              <a:t>明确，这</a:t>
            </a:r>
            <a:r>
              <a:rPr lang="zh-CN" altLang="en-US" dirty="0"/>
              <a:t>一点与数组相同；但该结构体中各个成员的类型可以</a:t>
            </a:r>
            <a:r>
              <a:rPr lang="zh-CN" altLang="en-US" dirty="0" smtClean="0"/>
              <a:t>不同，这</a:t>
            </a:r>
            <a:r>
              <a:rPr lang="zh-CN" altLang="en-US" dirty="0"/>
              <a:t>是结构体与数组的重要区别。</a:t>
            </a:r>
          </a:p>
        </p:txBody>
      </p:sp>
    </p:spTree>
    <p:extLst>
      <p:ext uri="{BB962C8B-B14F-4D97-AF65-F5344CB8AC3E}">
        <p14:creationId xmlns:p14="http://schemas.microsoft.com/office/powerpoint/2010/main" val="325685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定义结构体类型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3538736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/>
              <a:t>定义一个结构体类型的一般</a:t>
            </a:r>
            <a:r>
              <a:rPr lang="zh-CN" altLang="en-US" dirty="0" smtClean="0"/>
              <a:t>形式如右侧所示：</a:t>
            </a:r>
            <a:endParaRPr lang="zh-CN" altLang="en-US" dirty="0"/>
          </a:p>
          <a:p>
            <a:pPr fontAlgn="ctr">
              <a:defRPr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 </a:t>
            </a:r>
            <a:r>
              <a:rPr lang="zh-CN" altLang="en-US" dirty="0"/>
              <a:t>结构体名组成了“</a:t>
            </a:r>
            <a:r>
              <a:rPr lang="zh-CN" altLang="en-US" b="1" dirty="0">
                <a:solidFill>
                  <a:srgbClr val="FF0000"/>
                </a:solidFill>
              </a:rPr>
              <a:t>结构体类型名</a:t>
            </a:r>
            <a:r>
              <a:rPr lang="zh-CN" altLang="en-US" dirty="0"/>
              <a:t>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5936" y="1275606"/>
            <a:ext cx="47525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结构体名</a:t>
            </a: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类型说明符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成员名表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1;</a:t>
            </a:r>
          </a:p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类型说明符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成员名表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2;</a:t>
            </a:r>
          </a:p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……</a:t>
            </a:r>
          </a:p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类型说明符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成员名表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n;</a:t>
            </a:r>
          </a:p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};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056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定义结构体类型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需要注意的是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fontAlgn="ctr">
              <a:defRPr/>
            </a:pPr>
            <a:r>
              <a:rPr lang="zh-CN" altLang="en-US" dirty="0" smtClean="0"/>
              <a:t>结构体</a:t>
            </a:r>
            <a:r>
              <a:rPr lang="zh-CN" altLang="en-US" dirty="0"/>
              <a:t>类型的</a:t>
            </a:r>
            <a:r>
              <a:rPr lang="zh-CN" altLang="en-US" dirty="0" smtClean="0"/>
              <a:t>定义完成了 “</a:t>
            </a:r>
            <a:r>
              <a:rPr lang="zh-CN" altLang="en-US" b="1" dirty="0" smtClean="0">
                <a:solidFill>
                  <a:srgbClr val="FF0000"/>
                </a:solidFill>
              </a:rPr>
              <a:t>模式</a:t>
            </a:r>
            <a:r>
              <a:rPr lang="zh-CN" altLang="en-US" dirty="0" smtClean="0"/>
              <a:t>”的定义，并没有</a:t>
            </a:r>
            <a:r>
              <a:rPr lang="zh-CN" altLang="en-US" dirty="0"/>
              <a:t>因此而分配任何存储空间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ctr">
              <a:defRPr/>
            </a:pPr>
            <a:r>
              <a:rPr lang="zh-CN" altLang="en-US" dirty="0" smtClean="0"/>
              <a:t>“</a:t>
            </a:r>
            <a:r>
              <a:rPr lang="zh-CN" altLang="en-US" b="1" dirty="0" smtClean="0">
                <a:solidFill>
                  <a:srgbClr val="FF0000"/>
                </a:solidFill>
              </a:rPr>
              <a:t>空间</a:t>
            </a:r>
            <a:r>
              <a:rPr lang="zh-CN" altLang="en-US" dirty="0" smtClean="0"/>
              <a:t>”是在产生“</a:t>
            </a:r>
            <a:r>
              <a:rPr lang="zh-CN" altLang="en-US" b="1" dirty="0" smtClean="0">
                <a:solidFill>
                  <a:srgbClr val="FF0000"/>
                </a:solidFill>
              </a:rPr>
              <a:t>实体</a:t>
            </a:r>
            <a:r>
              <a:rPr lang="zh-CN" altLang="en-US" dirty="0" smtClean="0"/>
              <a:t>”时才会分配。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03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定义结构体类型的数据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3826768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/>
              <a:t>结构体类型就像一个“</a:t>
            </a:r>
            <a:r>
              <a:rPr lang="zh-CN" altLang="en-US" b="1" dirty="0">
                <a:solidFill>
                  <a:srgbClr val="FF0000"/>
                </a:solidFill>
              </a:rPr>
              <a:t>模板</a:t>
            </a:r>
            <a:r>
              <a:rPr lang="zh-CN" altLang="en-US" dirty="0"/>
              <a:t>”，定义出来的变量就好比是同一个模板生产出来的“</a:t>
            </a:r>
            <a:r>
              <a:rPr lang="zh-CN" altLang="en-US" b="1" dirty="0">
                <a:solidFill>
                  <a:srgbClr val="FF0000"/>
                </a:solidFill>
              </a:rPr>
              <a:t>产品</a:t>
            </a:r>
            <a:r>
              <a:rPr lang="zh-CN" altLang="en-US" dirty="0"/>
              <a:t>”，都具有相同的性质。</a:t>
            </a:r>
            <a:endParaRPr lang="en-US" altLang="zh-CN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13892330"/>
              </p:ext>
            </p:extLst>
          </p:nvPr>
        </p:nvGraphicFramePr>
        <p:xfrm>
          <a:off x="4644008" y="1203598"/>
          <a:ext cx="4176464" cy="275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741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定义结构体类型的数据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/>
              <a:t>定义</a:t>
            </a:r>
            <a:r>
              <a:rPr lang="zh-CN" altLang="en-US" dirty="0" smtClean="0"/>
              <a:t>方式：</a:t>
            </a:r>
            <a:endParaRPr lang="zh-CN" altLang="en-US" dirty="0"/>
          </a:p>
          <a:p>
            <a:pPr marL="0" indent="0" fontAlgn="ctr"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）先定义结构体类型，再定义相应的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推荐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方式：</a:t>
            </a:r>
            <a:r>
              <a:rPr lang="zh-CN" altLang="zh-CN" dirty="0" smtClean="0">
                <a:ea typeface="宋体" pitchFamily="2" charset="-122"/>
              </a:rPr>
              <a:t>使用</a:t>
            </a:r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</a:rPr>
              <a:t>typedef</a:t>
            </a:r>
            <a:r>
              <a:rPr lang="zh-CN" altLang="zh-CN" dirty="0">
                <a:ea typeface="宋体" pitchFamily="2" charset="-122"/>
              </a:rPr>
              <a:t>说明一个结构体类型名</a:t>
            </a:r>
            <a:r>
              <a:rPr lang="en-US" altLang="zh-CN" dirty="0">
                <a:ea typeface="宋体" pitchFamily="2" charset="-122"/>
              </a:rPr>
              <a:t>,</a:t>
            </a:r>
            <a:r>
              <a:rPr lang="zh-CN" altLang="zh-CN" dirty="0">
                <a:ea typeface="宋体" pitchFamily="2" charset="-122"/>
              </a:rPr>
              <a:t>再用新类型名来定义数据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zh-CN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837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515</Words>
  <Application>Microsoft Office PowerPoint</Application>
  <PresentationFormat>全屏显示(16:9)</PresentationFormat>
  <Paragraphs>50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定义结构体类型</vt:lpstr>
      <vt:lpstr>定义结构体类型</vt:lpstr>
      <vt:lpstr>定义结构体类型</vt:lpstr>
      <vt:lpstr>定义结构体类型</vt:lpstr>
      <vt:lpstr>定义结构体类型</vt:lpstr>
      <vt:lpstr>定义结构体类型的数据</vt:lpstr>
      <vt:lpstr>定义结构体类型的数据</vt:lpstr>
      <vt:lpstr>定义结构体类型的数据</vt:lpstr>
      <vt:lpstr>定义结构体类型的数据</vt:lpstr>
      <vt:lpstr>定义结构体类型的数据</vt:lpstr>
      <vt:lpstr>定义结构体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144</cp:revision>
  <dcterms:created xsi:type="dcterms:W3CDTF">2017-07-02T02:55:42Z</dcterms:created>
  <dcterms:modified xsi:type="dcterms:W3CDTF">2021-04-19T00:01:14Z</dcterms:modified>
</cp:coreProperties>
</file>