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9" r:id="rId4"/>
    <p:sldId id="278" r:id="rId5"/>
    <p:sldId id="270" r:id="rId6"/>
    <p:sldId id="271" r:id="rId7"/>
    <p:sldId id="282" r:id="rId8"/>
    <p:sldId id="274" r:id="rId9"/>
    <p:sldId id="280" r:id="rId10"/>
    <p:sldId id="281" r:id="rId11"/>
    <p:sldId id="273" r:id="rId12"/>
    <p:sldId id="2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78571" autoAdjust="0"/>
  </p:normalViewPr>
  <p:slideViewPr>
    <p:cSldViewPr>
      <p:cViewPr varScale="1">
        <p:scale>
          <a:sx n="95" d="100"/>
          <a:sy n="95" d="100"/>
        </p:scale>
        <p:origin x="12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CC258-07EB-48AB-8D74-B4B6F362FF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D0252F-E91F-4B55-AF00-64CE585C99F8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Pi</a:t>
          </a:r>
          <a:endParaRPr lang="zh-CN" dirty="0">
            <a:solidFill>
              <a:schemeClr val="tx1"/>
            </a:solidFill>
          </a:endParaRPr>
        </a:p>
      </dgm:t>
    </dgm:pt>
    <dgm:pt modelId="{CD3798D4-941E-4A0C-BDBD-BA9187FB8481}" type="parTrans" cxnId="{95CC2902-34C2-459D-8660-86E703FA9247}">
      <dgm:prSet/>
      <dgm:spPr/>
      <dgm:t>
        <a:bodyPr/>
        <a:lstStyle/>
        <a:p>
          <a:endParaRPr lang="zh-CN" altLang="en-US"/>
        </a:p>
      </dgm:t>
    </dgm:pt>
    <dgm:pt modelId="{C13E8AF9-93EC-4864-B413-DDA75DDDAB7D}" type="sibTrans" cxnId="{95CC2902-34C2-459D-8660-86E703FA924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D4E20EBA-C660-448D-959A-9764E3F913D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int</a:t>
          </a:r>
          <a:endParaRPr lang="zh-CN" dirty="0"/>
        </a:p>
      </dgm:t>
    </dgm:pt>
    <dgm:pt modelId="{BDD6C7F5-56A7-4233-A21D-37D5825536AA}" type="parTrans" cxnId="{1B9134B1-B945-49D8-9772-68E0DF0A7298}">
      <dgm:prSet/>
      <dgm:spPr/>
      <dgm:t>
        <a:bodyPr/>
        <a:lstStyle/>
        <a:p>
          <a:endParaRPr lang="zh-CN" altLang="en-US"/>
        </a:p>
      </dgm:t>
    </dgm:pt>
    <dgm:pt modelId="{CDACB04A-161A-4B43-8115-B88C41EACE95}" type="sibTrans" cxnId="{1B9134B1-B945-49D8-9772-68E0DF0A7298}">
      <dgm:prSet/>
      <dgm:spPr/>
      <dgm:t>
        <a:bodyPr/>
        <a:lstStyle/>
        <a:p>
          <a:endParaRPr lang="zh-CN" altLang="en-US"/>
        </a:p>
      </dgm:t>
    </dgm:pt>
    <dgm:pt modelId="{2C9A73C1-5197-4526-89BE-70F50A710628}" type="pres">
      <dgm:prSet presAssocID="{7D2CC258-07EB-48AB-8D74-B4B6F362FF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1EEFC2-D4A8-496A-9F85-A225151AA115}" type="pres">
      <dgm:prSet presAssocID="{D8D0252F-E91F-4B55-AF00-64CE585C99F8}" presName="node" presStyleLbl="node1" presStyleIdx="0" presStyleCnt="2" custScaleX="298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902BA-2F6E-4B01-B21E-1EDE301E1A3B}" type="pres">
      <dgm:prSet presAssocID="{C13E8AF9-93EC-4864-B413-DDA75DDDAB7D}" presName="sibTrans" presStyleLbl="sibTrans2D1" presStyleIdx="0" presStyleCnt="1" custScaleY="38412"/>
      <dgm:spPr/>
      <dgm:t>
        <a:bodyPr/>
        <a:lstStyle/>
        <a:p>
          <a:endParaRPr lang="zh-CN" altLang="en-US"/>
        </a:p>
      </dgm:t>
    </dgm:pt>
    <dgm:pt modelId="{D1E5CBCF-48E3-46F6-8421-5BFBD0A9E8F3}" type="pres">
      <dgm:prSet presAssocID="{C13E8AF9-93EC-4864-B413-DDA75DDDAB7D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182769D-911D-4201-8542-75D85007F821}" type="pres">
      <dgm:prSet presAssocID="{D4E20EBA-C660-448D-959A-9764E3F913D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90374F-551C-4EC1-9F35-5A7EE4852E62}" type="presOf" srcId="{7D2CC258-07EB-48AB-8D74-B4B6F362FF56}" destId="{2C9A73C1-5197-4526-89BE-70F50A710628}" srcOrd="0" destOrd="0" presId="urn:microsoft.com/office/officeart/2005/8/layout/process1"/>
    <dgm:cxn modelId="{95CC2902-34C2-459D-8660-86E703FA9247}" srcId="{7D2CC258-07EB-48AB-8D74-B4B6F362FF56}" destId="{D8D0252F-E91F-4B55-AF00-64CE585C99F8}" srcOrd="0" destOrd="0" parTransId="{CD3798D4-941E-4A0C-BDBD-BA9187FB8481}" sibTransId="{C13E8AF9-93EC-4864-B413-DDA75DDDAB7D}"/>
    <dgm:cxn modelId="{1B9134B1-B945-49D8-9772-68E0DF0A7298}" srcId="{7D2CC258-07EB-48AB-8D74-B4B6F362FF56}" destId="{D4E20EBA-C660-448D-959A-9764E3F913DE}" srcOrd="1" destOrd="0" parTransId="{BDD6C7F5-56A7-4233-A21D-37D5825536AA}" sibTransId="{CDACB04A-161A-4B43-8115-B88C41EACE95}"/>
    <dgm:cxn modelId="{7A824201-FA50-4989-AFEC-FB94FE6BB2F7}" type="presOf" srcId="{C13E8AF9-93EC-4864-B413-DDA75DDDAB7D}" destId="{1D8902BA-2F6E-4B01-B21E-1EDE301E1A3B}" srcOrd="0" destOrd="0" presId="urn:microsoft.com/office/officeart/2005/8/layout/process1"/>
    <dgm:cxn modelId="{5CB046CC-F338-4440-91E1-47009B751EEB}" type="presOf" srcId="{C13E8AF9-93EC-4864-B413-DDA75DDDAB7D}" destId="{D1E5CBCF-48E3-46F6-8421-5BFBD0A9E8F3}" srcOrd="1" destOrd="0" presId="urn:microsoft.com/office/officeart/2005/8/layout/process1"/>
    <dgm:cxn modelId="{CA17D2C6-226E-4D1E-9B62-268F9E797D78}" type="presOf" srcId="{D8D0252F-E91F-4B55-AF00-64CE585C99F8}" destId="{161EEFC2-D4A8-496A-9F85-A225151AA115}" srcOrd="0" destOrd="0" presId="urn:microsoft.com/office/officeart/2005/8/layout/process1"/>
    <dgm:cxn modelId="{F63CD067-0828-46A2-9C23-7A970A6218BA}" type="presOf" srcId="{D4E20EBA-C660-448D-959A-9764E3F913DE}" destId="{0182769D-911D-4201-8542-75D85007F821}" srcOrd="0" destOrd="0" presId="urn:microsoft.com/office/officeart/2005/8/layout/process1"/>
    <dgm:cxn modelId="{7AF6EE00-F011-4E79-9CFF-ADC40A1EA837}" type="presParOf" srcId="{2C9A73C1-5197-4526-89BE-70F50A710628}" destId="{161EEFC2-D4A8-496A-9F85-A225151AA115}" srcOrd="0" destOrd="0" presId="urn:microsoft.com/office/officeart/2005/8/layout/process1"/>
    <dgm:cxn modelId="{D18F0F1F-0280-4FAF-979C-A7D3D29FE559}" type="presParOf" srcId="{2C9A73C1-5197-4526-89BE-70F50A710628}" destId="{1D8902BA-2F6E-4B01-B21E-1EDE301E1A3B}" srcOrd="1" destOrd="0" presId="urn:microsoft.com/office/officeart/2005/8/layout/process1"/>
    <dgm:cxn modelId="{C877EA9E-ADA6-47D6-BDC1-731D48E1E880}" type="presParOf" srcId="{1D8902BA-2F6E-4B01-B21E-1EDE301E1A3B}" destId="{D1E5CBCF-48E3-46F6-8421-5BFBD0A9E8F3}" srcOrd="0" destOrd="0" presId="urn:microsoft.com/office/officeart/2005/8/layout/process1"/>
    <dgm:cxn modelId="{8A9279CC-4BDE-446C-BA72-FE76C3A301EA}" type="presParOf" srcId="{2C9A73C1-5197-4526-89BE-70F50A710628}" destId="{0182769D-911D-4201-8542-75D85007F821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CC258-07EB-48AB-8D74-B4B6F362FF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D0252F-E91F-4B55-AF00-64CE585C99F8}">
      <dgm:prSet custT="1"/>
      <dgm:spPr>
        <a:noFill/>
        <a:ln>
          <a:noFill/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tx1"/>
              </a:solidFill>
            </a:rPr>
            <a:t>Pi</a:t>
          </a:r>
          <a:endParaRPr lang="zh-CN" sz="2000" b="1" dirty="0">
            <a:solidFill>
              <a:schemeClr val="tx1"/>
            </a:solidFill>
          </a:endParaRPr>
        </a:p>
      </dgm:t>
    </dgm:pt>
    <dgm:pt modelId="{CD3798D4-941E-4A0C-BDBD-BA9187FB8481}" type="parTrans" cxnId="{95CC2902-34C2-459D-8660-86E703FA9247}">
      <dgm:prSet/>
      <dgm:spPr/>
      <dgm:t>
        <a:bodyPr/>
        <a:lstStyle/>
        <a:p>
          <a:endParaRPr lang="zh-CN" altLang="en-US" sz="2000" b="1"/>
        </a:p>
      </dgm:t>
    </dgm:pt>
    <dgm:pt modelId="{C13E8AF9-93EC-4864-B413-DDA75DDDAB7D}" type="sibTrans" cxnId="{95CC2902-34C2-459D-8660-86E703FA9247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D4E20EBA-C660-448D-959A-9764E3F913D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sz="2000" b="1" dirty="0" smtClean="0"/>
            <a:t>char</a:t>
          </a:r>
          <a:endParaRPr lang="zh-CN" sz="2000" b="1" dirty="0"/>
        </a:p>
      </dgm:t>
    </dgm:pt>
    <dgm:pt modelId="{BDD6C7F5-56A7-4233-A21D-37D5825536AA}" type="parTrans" cxnId="{1B9134B1-B945-49D8-9772-68E0DF0A7298}">
      <dgm:prSet/>
      <dgm:spPr/>
      <dgm:t>
        <a:bodyPr/>
        <a:lstStyle/>
        <a:p>
          <a:endParaRPr lang="zh-CN" altLang="en-US" sz="2000" b="1"/>
        </a:p>
      </dgm:t>
    </dgm:pt>
    <dgm:pt modelId="{CDACB04A-161A-4B43-8115-B88C41EACE95}" type="sibTrans" cxnId="{1B9134B1-B945-49D8-9772-68E0DF0A7298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946D0047-A02F-4700-AA16-71D2294E5E9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/>
            <a:t>char</a:t>
          </a:r>
          <a:endParaRPr lang="zh-CN" altLang="en-US" sz="2000" b="1" dirty="0"/>
        </a:p>
      </dgm:t>
    </dgm:pt>
    <dgm:pt modelId="{A1A39E9D-3898-46B5-807C-EF223740BA6D}" type="parTrans" cxnId="{E74BD81D-A664-4836-A784-F884BD757A80}">
      <dgm:prSet/>
      <dgm:spPr/>
      <dgm:t>
        <a:bodyPr/>
        <a:lstStyle/>
        <a:p>
          <a:endParaRPr lang="zh-CN" altLang="en-US" sz="2000" b="1"/>
        </a:p>
      </dgm:t>
    </dgm:pt>
    <dgm:pt modelId="{ABA73519-12CA-470A-A05C-59CD771E16E9}" type="sibTrans" cxnId="{E74BD81D-A664-4836-A784-F884BD757A80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368F4445-2A84-4B97-9A47-9F082359B48F}">
      <dgm:prSet custT="1"/>
      <dgm:spPr>
        <a:noFill/>
        <a:ln>
          <a:noFill/>
        </a:ln>
      </dgm:spPr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……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37BD2E43-0F5F-4282-8085-1086B28BA891}" type="parTrans" cxnId="{92817F6C-78B4-4AB6-83DB-70AD73649D94}">
      <dgm:prSet/>
      <dgm:spPr/>
      <dgm:t>
        <a:bodyPr/>
        <a:lstStyle/>
        <a:p>
          <a:endParaRPr lang="zh-CN" altLang="en-US" sz="2000" b="1"/>
        </a:p>
      </dgm:t>
    </dgm:pt>
    <dgm:pt modelId="{71305A9C-99F4-4EE3-89EE-546DB190A5A8}" type="sibTrans" cxnId="{92817F6C-78B4-4AB6-83DB-70AD73649D94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032DF393-2EB0-49A7-93A5-278ABE36050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/>
            <a:t>char</a:t>
          </a:r>
          <a:endParaRPr lang="zh-CN" altLang="en-US" sz="2000" b="1" dirty="0"/>
        </a:p>
      </dgm:t>
    </dgm:pt>
    <dgm:pt modelId="{AD935019-E0F6-407E-9909-0FE03D66D70D}" type="parTrans" cxnId="{8673D5E6-E4F7-4176-963D-7E68F3F09C00}">
      <dgm:prSet/>
      <dgm:spPr/>
      <dgm:t>
        <a:bodyPr/>
        <a:lstStyle/>
        <a:p>
          <a:endParaRPr lang="zh-CN" altLang="en-US" sz="2000" b="1"/>
        </a:p>
      </dgm:t>
    </dgm:pt>
    <dgm:pt modelId="{20437C98-894E-49B8-B084-6B66AAE1F1E8}" type="sibTrans" cxnId="{8673D5E6-E4F7-4176-963D-7E68F3F09C00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56CD37A5-FC90-46AA-8080-202D490717AA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/>
            <a:t>char</a:t>
          </a:r>
          <a:endParaRPr lang="zh-CN" altLang="en-US" sz="2000" b="1" dirty="0"/>
        </a:p>
      </dgm:t>
    </dgm:pt>
    <dgm:pt modelId="{A8A4EE42-6BED-4B46-91ED-23385B7343CF}" type="parTrans" cxnId="{C3D71806-1E50-4FC4-97C6-47CDC29DF32F}">
      <dgm:prSet/>
      <dgm:spPr/>
      <dgm:t>
        <a:bodyPr/>
        <a:lstStyle/>
        <a:p>
          <a:endParaRPr lang="zh-CN" altLang="en-US" sz="2000" b="1"/>
        </a:p>
      </dgm:t>
    </dgm:pt>
    <dgm:pt modelId="{8E56B3FB-0C11-419A-A83C-FF9C6C1C712A}" type="sibTrans" cxnId="{C3D71806-1E50-4FC4-97C6-47CDC29DF32F}">
      <dgm:prSet/>
      <dgm:spPr/>
      <dgm:t>
        <a:bodyPr/>
        <a:lstStyle/>
        <a:p>
          <a:endParaRPr lang="zh-CN" altLang="en-US" sz="2000" b="1"/>
        </a:p>
      </dgm:t>
    </dgm:pt>
    <dgm:pt modelId="{2C9A73C1-5197-4526-89BE-70F50A710628}" type="pres">
      <dgm:prSet presAssocID="{7D2CC258-07EB-48AB-8D74-B4B6F362FF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1EEFC2-D4A8-496A-9F85-A225151AA115}" type="pres">
      <dgm:prSet presAssocID="{D8D0252F-E91F-4B55-AF00-64CE585C99F8}" presName="node" presStyleLbl="node1" presStyleIdx="0" presStyleCnt="6" custScaleX="596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902BA-2F6E-4B01-B21E-1EDE301E1A3B}" type="pres">
      <dgm:prSet presAssocID="{C13E8AF9-93EC-4864-B413-DDA75DDDAB7D}" presName="sibTrans" presStyleLbl="sibTrans2D1" presStyleIdx="0" presStyleCnt="5" custScaleY="38412"/>
      <dgm:spPr/>
      <dgm:t>
        <a:bodyPr/>
        <a:lstStyle/>
        <a:p>
          <a:endParaRPr lang="zh-CN" altLang="en-US"/>
        </a:p>
      </dgm:t>
    </dgm:pt>
    <dgm:pt modelId="{D1E5CBCF-48E3-46F6-8421-5BFBD0A9E8F3}" type="pres">
      <dgm:prSet presAssocID="{C13E8AF9-93EC-4864-B413-DDA75DDDAB7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0182769D-911D-4201-8542-75D85007F821}" type="pres">
      <dgm:prSet presAssocID="{D4E20EBA-C660-448D-959A-9764E3F913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6BEB9-7111-42E1-BEDD-A446D9533ECF}" type="pres">
      <dgm:prSet presAssocID="{CDACB04A-161A-4B43-8115-B88C41EACE95}" presName="sibTrans" presStyleLbl="sibTrans2D1" presStyleIdx="1" presStyleCnt="5" custScaleX="83968" custScaleY="39619"/>
      <dgm:spPr/>
      <dgm:t>
        <a:bodyPr/>
        <a:lstStyle/>
        <a:p>
          <a:endParaRPr lang="zh-CN" altLang="en-US"/>
        </a:p>
      </dgm:t>
    </dgm:pt>
    <dgm:pt modelId="{8CE3C6BA-FDC6-4554-BD5A-103B8AC85AF3}" type="pres">
      <dgm:prSet presAssocID="{CDACB04A-161A-4B43-8115-B88C41EACE9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A909E8A8-213D-409E-82BE-78EB56734549}" type="pres">
      <dgm:prSet presAssocID="{946D0047-A02F-4700-AA16-71D2294E5E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3977F-E7FB-4FF4-9FB9-286D8C094A6E}" type="pres">
      <dgm:prSet presAssocID="{ABA73519-12CA-470A-A05C-59CD771E16E9}" presName="sibTrans" presStyleLbl="sibTrans2D1" presStyleIdx="2" presStyleCnt="5" custScaleX="83968" custScaleY="39619"/>
      <dgm:spPr/>
      <dgm:t>
        <a:bodyPr/>
        <a:lstStyle/>
        <a:p>
          <a:endParaRPr lang="zh-CN" altLang="en-US"/>
        </a:p>
      </dgm:t>
    </dgm:pt>
    <dgm:pt modelId="{402DE949-3331-4B35-ADC1-4555A93FCDCF}" type="pres">
      <dgm:prSet presAssocID="{ABA73519-12CA-470A-A05C-59CD771E16E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56BC8B8-C517-478A-A420-E1ACCD8DB205}" type="pres">
      <dgm:prSet presAssocID="{368F4445-2A84-4B97-9A47-9F082359B48F}" presName="node" presStyleLbl="node1" presStyleIdx="3" presStyleCnt="6" custScaleX="591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0B472F-73A5-42FF-BC36-B8C6B871ADE4}" type="pres">
      <dgm:prSet presAssocID="{71305A9C-99F4-4EE3-89EE-546DB190A5A8}" presName="sibTrans" presStyleLbl="sibTrans2D1" presStyleIdx="3" presStyleCnt="5" custScaleX="83968" custScaleY="39619"/>
      <dgm:spPr/>
      <dgm:t>
        <a:bodyPr/>
        <a:lstStyle/>
        <a:p>
          <a:endParaRPr lang="zh-CN" altLang="en-US"/>
        </a:p>
      </dgm:t>
    </dgm:pt>
    <dgm:pt modelId="{8D8A6CEE-EC5F-486B-B602-DB8C71C8E48A}" type="pres">
      <dgm:prSet presAssocID="{71305A9C-99F4-4EE3-89EE-546DB190A5A8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6A836C3-B020-462C-A921-CC5C2FB6A7EF}" type="pres">
      <dgm:prSet presAssocID="{032DF393-2EB0-49A7-93A5-278ABE36050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34379F-2082-4A4E-BF75-3B47CB075C7F}" type="pres">
      <dgm:prSet presAssocID="{20437C98-894E-49B8-B084-6B66AAE1F1E8}" presName="sibTrans" presStyleLbl="sibTrans2D1" presStyleIdx="4" presStyleCnt="5" custScaleX="83968" custScaleY="39619"/>
      <dgm:spPr/>
      <dgm:t>
        <a:bodyPr/>
        <a:lstStyle/>
        <a:p>
          <a:endParaRPr lang="zh-CN" altLang="en-US"/>
        </a:p>
      </dgm:t>
    </dgm:pt>
    <dgm:pt modelId="{F62CC141-5D4A-4F25-8687-FEB243DC5DA4}" type="pres">
      <dgm:prSet presAssocID="{20437C98-894E-49B8-B084-6B66AAE1F1E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04E91900-5A93-4A9B-BE78-51F4EDE46A32}" type="pres">
      <dgm:prSet presAssocID="{56CD37A5-FC90-46AA-8080-202D490717A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592D4D-7D52-480F-9161-40D5110C36C9}" type="presOf" srcId="{032DF393-2EB0-49A7-93A5-278ABE360502}" destId="{56A836C3-B020-462C-A921-CC5C2FB6A7EF}" srcOrd="0" destOrd="0" presId="urn:microsoft.com/office/officeart/2005/8/layout/process1"/>
    <dgm:cxn modelId="{E74BD81D-A664-4836-A784-F884BD757A80}" srcId="{7D2CC258-07EB-48AB-8D74-B4B6F362FF56}" destId="{946D0047-A02F-4700-AA16-71D2294E5E94}" srcOrd="2" destOrd="0" parTransId="{A1A39E9D-3898-46B5-807C-EF223740BA6D}" sibTransId="{ABA73519-12CA-470A-A05C-59CD771E16E9}"/>
    <dgm:cxn modelId="{D89561D7-CC1F-478B-BC5B-89CBD91D8BAA}" type="presOf" srcId="{ABA73519-12CA-470A-A05C-59CD771E16E9}" destId="{D443977F-E7FB-4FF4-9FB9-286D8C094A6E}" srcOrd="0" destOrd="0" presId="urn:microsoft.com/office/officeart/2005/8/layout/process1"/>
    <dgm:cxn modelId="{5D5127E5-0DF8-4D02-B6B1-CBA4027A285B}" type="presOf" srcId="{C13E8AF9-93EC-4864-B413-DDA75DDDAB7D}" destId="{1D8902BA-2F6E-4B01-B21E-1EDE301E1A3B}" srcOrd="0" destOrd="0" presId="urn:microsoft.com/office/officeart/2005/8/layout/process1"/>
    <dgm:cxn modelId="{D7B28DED-7799-41B8-85CA-E5752EA56A82}" type="presOf" srcId="{D4E20EBA-C660-448D-959A-9764E3F913DE}" destId="{0182769D-911D-4201-8542-75D85007F821}" srcOrd="0" destOrd="0" presId="urn:microsoft.com/office/officeart/2005/8/layout/process1"/>
    <dgm:cxn modelId="{3DC0DFCA-2F2F-4A5F-AC91-0A3C041B6657}" type="presOf" srcId="{71305A9C-99F4-4EE3-89EE-546DB190A5A8}" destId="{800B472F-73A5-42FF-BC36-B8C6B871ADE4}" srcOrd="0" destOrd="0" presId="urn:microsoft.com/office/officeart/2005/8/layout/process1"/>
    <dgm:cxn modelId="{95CC2902-34C2-459D-8660-86E703FA9247}" srcId="{7D2CC258-07EB-48AB-8D74-B4B6F362FF56}" destId="{D8D0252F-E91F-4B55-AF00-64CE585C99F8}" srcOrd="0" destOrd="0" parTransId="{CD3798D4-941E-4A0C-BDBD-BA9187FB8481}" sibTransId="{C13E8AF9-93EC-4864-B413-DDA75DDDAB7D}"/>
    <dgm:cxn modelId="{FBA5B54B-EC18-4E7E-B9DE-CB9320DBEDE6}" type="presOf" srcId="{ABA73519-12CA-470A-A05C-59CD771E16E9}" destId="{402DE949-3331-4B35-ADC1-4555A93FCDCF}" srcOrd="1" destOrd="0" presId="urn:microsoft.com/office/officeart/2005/8/layout/process1"/>
    <dgm:cxn modelId="{92817F6C-78B4-4AB6-83DB-70AD73649D94}" srcId="{7D2CC258-07EB-48AB-8D74-B4B6F362FF56}" destId="{368F4445-2A84-4B97-9A47-9F082359B48F}" srcOrd="3" destOrd="0" parTransId="{37BD2E43-0F5F-4282-8085-1086B28BA891}" sibTransId="{71305A9C-99F4-4EE3-89EE-546DB190A5A8}"/>
    <dgm:cxn modelId="{C3D71806-1E50-4FC4-97C6-47CDC29DF32F}" srcId="{7D2CC258-07EB-48AB-8D74-B4B6F362FF56}" destId="{56CD37A5-FC90-46AA-8080-202D490717AA}" srcOrd="5" destOrd="0" parTransId="{A8A4EE42-6BED-4B46-91ED-23385B7343CF}" sibTransId="{8E56B3FB-0C11-419A-A83C-FF9C6C1C712A}"/>
    <dgm:cxn modelId="{4194EA6F-BE18-4848-9055-362F22E8256B}" type="presOf" srcId="{20437C98-894E-49B8-B084-6B66AAE1F1E8}" destId="{F62CC141-5D4A-4F25-8687-FEB243DC5DA4}" srcOrd="1" destOrd="0" presId="urn:microsoft.com/office/officeart/2005/8/layout/process1"/>
    <dgm:cxn modelId="{A199466E-67B2-4E8E-933C-48F9E275034F}" type="presOf" srcId="{20437C98-894E-49B8-B084-6B66AAE1F1E8}" destId="{7A34379F-2082-4A4E-BF75-3B47CB075C7F}" srcOrd="0" destOrd="0" presId="urn:microsoft.com/office/officeart/2005/8/layout/process1"/>
    <dgm:cxn modelId="{F3A083C1-C737-40AF-AC47-872D282A98C0}" type="presOf" srcId="{71305A9C-99F4-4EE3-89EE-546DB190A5A8}" destId="{8D8A6CEE-EC5F-486B-B602-DB8C71C8E48A}" srcOrd="1" destOrd="0" presId="urn:microsoft.com/office/officeart/2005/8/layout/process1"/>
    <dgm:cxn modelId="{4BA9AE17-7A29-4BA5-A186-70B18160FCDB}" type="presOf" srcId="{56CD37A5-FC90-46AA-8080-202D490717AA}" destId="{04E91900-5A93-4A9B-BE78-51F4EDE46A32}" srcOrd="0" destOrd="0" presId="urn:microsoft.com/office/officeart/2005/8/layout/process1"/>
    <dgm:cxn modelId="{2A88A3DA-17FC-4A16-8192-C51F4691C621}" type="presOf" srcId="{7D2CC258-07EB-48AB-8D74-B4B6F362FF56}" destId="{2C9A73C1-5197-4526-89BE-70F50A710628}" srcOrd="0" destOrd="0" presId="urn:microsoft.com/office/officeart/2005/8/layout/process1"/>
    <dgm:cxn modelId="{47ADC5B1-51E1-4E75-B6F3-B6460C68D4BE}" type="presOf" srcId="{368F4445-2A84-4B97-9A47-9F082359B48F}" destId="{256BC8B8-C517-478A-A420-E1ACCD8DB205}" srcOrd="0" destOrd="0" presId="urn:microsoft.com/office/officeart/2005/8/layout/process1"/>
    <dgm:cxn modelId="{1B9134B1-B945-49D8-9772-68E0DF0A7298}" srcId="{7D2CC258-07EB-48AB-8D74-B4B6F362FF56}" destId="{D4E20EBA-C660-448D-959A-9764E3F913DE}" srcOrd="1" destOrd="0" parTransId="{BDD6C7F5-56A7-4233-A21D-37D5825536AA}" sibTransId="{CDACB04A-161A-4B43-8115-B88C41EACE95}"/>
    <dgm:cxn modelId="{8673D5E6-E4F7-4176-963D-7E68F3F09C00}" srcId="{7D2CC258-07EB-48AB-8D74-B4B6F362FF56}" destId="{032DF393-2EB0-49A7-93A5-278ABE360502}" srcOrd="4" destOrd="0" parTransId="{AD935019-E0F6-407E-9909-0FE03D66D70D}" sibTransId="{20437C98-894E-49B8-B084-6B66AAE1F1E8}"/>
    <dgm:cxn modelId="{E4CB67DB-9524-4B27-82C4-8455C940CE42}" type="presOf" srcId="{D8D0252F-E91F-4B55-AF00-64CE585C99F8}" destId="{161EEFC2-D4A8-496A-9F85-A225151AA115}" srcOrd="0" destOrd="0" presId="urn:microsoft.com/office/officeart/2005/8/layout/process1"/>
    <dgm:cxn modelId="{D748A6E1-8BF7-4C02-BF8F-EA3A5E5FD7FD}" type="presOf" srcId="{C13E8AF9-93EC-4864-B413-DDA75DDDAB7D}" destId="{D1E5CBCF-48E3-46F6-8421-5BFBD0A9E8F3}" srcOrd="1" destOrd="0" presId="urn:microsoft.com/office/officeart/2005/8/layout/process1"/>
    <dgm:cxn modelId="{91908246-62CF-4BD4-A04B-7C412DC20E38}" type="presOf" srcId="{CDACB04A-161A-4B43-8115-B88C41EACE95}" destId="{8CE3C6BA-FDC6-4554-BD5A-103B8AC85AF3}" srcOrd="1" destOrd="0" presId="urn:microsoft.com/office/officeart/2005/8/layout/process1"/>
    <dgm:cxn modelId="{9DDB3CCD-61AD-4A1A-AB39-902F9E8C4F0F}" type="presOf" srcId="{946D0047-A02F-4700-AA16-71D2294E5E94}" destId="{A909E8A8-213D-409E-82BE-78EB56734549}" srcOrd="0" destOrd="0" presId="urn:microsoft.com/office/officeart/2005/8/layout/process1"/>
    <dgm:cxn modelId="{A95E66A5-B3B4-426A-A1C6-CF2A797E0096}" type="presOf" srcId="{CDACB04A-161A-4B43-8115-B88C41EACE95}" destId="{5F86BEB9-7111-42E1-BEDD-A446D9533ECF}" srcOrd="0" destOrd="0" presId="urn:microsoft.com/office/officeart/2005/8/layout/process1"/>
    <dgm:cxn modelId="{4A5D3E2D-680C-4CA3-97A0-FA0D12549C64}" type="presParOf" srcId="{2C9A73C1-5197-4526-89BE-70F50A710628}" destId="{161EEFC2-D4A8-496A-9F85-A225151AA115}" srcOrd="0" destOrd="0" presId="urn:microsoft.com/office/officeart/2005/8/layout/process1"/>
    <dgm:cxn modelId="{2A4467A8-D458-4CAD-9120-1FC616883234}" type="presParOf" srcId="{2C9A73C1-5197-4526-89BE-70F50A710628}" destId="{1D8902BA-2F6E-4B01-B21E-1EDE301E1A3B}" srcOrd="1" destOrd="0" presId="urn:microsoft.com/office/officeart/2005/8/layout/process1"/>
    <dgm:cxn modelId="{D67A1886-CD63-4456-8B3B-CF168B9AEC41}" type="presParOf" srcId="{1D8902BA-2F6E-4B01-B21E-1EDE301E1A3B}" destId="{D1E5CBCF-48E3-46F6-8421-5BFBD0A9E8F3}" srcOrd="0" destOrd="0" presId="urn:microsoft.com/office/officeart/2005/8/layout/process1"/>
    <dgm:cxn modelId="{2F357BCC-E166-4D3F-8607-F1E526451935}" type="presParOf" srcId="{2C9A73C1-5197-4526-89BE-70F50A710628}" destId="{0182769D-911D-4201-8542-75D85007F821}" srcOrd="2" destOrd="0" presId="urn:microsoft.com/office/officeart/2005/8/layout/process1"/>
    <dgm:cxn modelId="{80409557-C208-4297-9876-698F6D62B9BD}" type="presParOf" srcId="{2C9A73C1-5197-4526-89BE-70F50A710628}" destId="{5F86BEB9-7111-42E1-BEDD-A446D9533ECF}" srcOrd="3" destOrd="0" presId="urn:microsoft.com/office/officeart/2005/8/layout/process1"/>
    <dgm:cxn modelId="{52487CCD-616D-494F-8712-8F01984AE121}" type="presParOf" srcId="{5F86BEB9-7111-42E1-BEDD-A446D9533ECF}" destId="{8CE3C6BA-FDC6-4554-BD5A-103B8AC85AF3}" srcOrd="0" destOrd="0" presId="urn:microsoft.com/office/officeart/2005/8/layout/process1"/>
    <dgm:cxn modelId="{B99F165D-DEA5-4346-8FA1-5D3B519C8488}" type="presParOf" srcId="{2C9A73C1-5197-4526-89BE-70F50A710628}" destId="{A909E8A8-213D-409E-82BE-78EB56734549}" srcOrd="4" destOrd="0" presId="urn:microsoft.com/office/officeart/2005/8/layout/process1"/>
    <dgm:cxn modelId="{B8186C72-780F-4B7A-9B06-8FAEFD7F71AE}" type="presParOf" srcId="{2C9A73C1-5197-4526-89BE-70F50A710628}" destId="{D443977F-E7FB-4FF4-9FB9-286D8C094A6E}" srcOrd="5" destOrd="0" presId="urn:microsoft.com/office/officeart/2005/8/layout/process1"/>
    <dgm:cxn modelId="{D1F6F518-D1A8-4154-A980-C47CDC3961DA}" type="presParOf" srcId="{D443977F-E7FB-4FF4-9FB9-286D8C094A6E}" destId="{402DE949-3331-4B35-ADC1-4555A93FCDCF}" srcOrd="0" destOrd="0" presId="urn:microsoft.com/office/officeart/2005/8/layout/process1"/>
    <dgm:cxn modelId="{32964784-6D6A-4FF3-8B47-4C6872AE8CC2}" type="presParOf" srcId="{2C9A73C1-5197-4526-89BE-70F50A710628}" destId="{256BC8B8-C517-478A-A420-E1ACCD8DB205}" srcOrd="6" destOrd="0" presId="urn:microsoft.com/office/officeart/2005/8/layout/process1"/>
    <dgm:cxn modelId="{3C7CFE62-0864-4C44-9E60-41CE83FD9481}" type="presParOf" srcId="{2C9A73C1-5197-4526-89BE-70F50A710628}" destId="{800B472F-73A5-42FF-BC36-B8C6B871ADE4}" srcOrd="7" destOrd="0" presId="urn:microsoft.com/office/officeart/2005/8/layout/process1"/>
    <dgm:cxn modelId="{0B241E0B-3366-453A-9B42-05C0097C199C}" type="presParOf" srcId="{800B472F-73A5-42FF-BC36-B8C6B871ADE4}" destId="{8D8A6CEE-EC5F-486B-B602-DB8C71C8E48A}" srcOrd="0" destOrd="0" presId="urn:microsoft.com/office/officeart/2005/8/layout/process1"/>
    <dgm:cxn modelId="{701280C3-011B-43CB-98F7-1C577706CA5D}" type="presParOf" srcId="{2C9A73C1-5197-4526-89BE-70F50A710628}" destId="{56A836C3-B020-462C-A921-CC5C2FB6A7EF}" srcOrd="8" destOrd="0" presId="urn:microsoft.com/office/officeart/2005/8/layout/process1"/>
    <dgm:cxn modelId="{E01DA059-4BB7-44D1-943E-EF38949F8859}" type="presParOf" srcId="{2C9A73C1-5197-4526-89BE-70F50A710628}" destId="{7A34379F-2082-4A4E-BF75-3B47CB075C7F}" srcOrd="9" destOrd="0" presId="urn:microsoft.com/office/officeart/2005/8/layout/process1"/>
    <dgm:cxn modelId="{543F071A-7F0E-4B2E-8F97-83EC643B122F}" type="presParOf" srcId="{7A34379F-2082-4A4E-BF75-3B47CB075C7F}" destId="{F62CC141-5D4A-4F25-8687-FEB243DC5DA4}" srcOrd="0" destOrd="0" presId="urn:microsoft.com/office/officeart/2005/8/layout/process1"/>
    <dgm:cxn modelId="{4A790939-5F9B-46C1-B272-ACD89A75EBC2}" type="presParOf" srcId="{2C9A73C1-5197-4526-89BE-70F50A710628}" destId="{04E91900-5A93-4A9B-BE78-51F4EDE46A32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1837-6DBF-482E-90D4-3574768E6C8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976-78E7-493A-BE24-6D668F99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动态存储分配函数</a:t>
            </a:r>
            <a:endParaRPr lang="zh-CN" altLang="en-US" sz="3600" b="1" dirty="0">
              <a:latin typeface="+mj-lt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calloc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calloc</a:t>
            </a:r>
            <a:r>
              <a:rPr lang="zh-CN" altLang="en-US" dirty="0"/>
              <a:t>函数相当于开辟了一个</a:t>
            </a:r>
            <a:r>
              <a:rPr lang="zh-CN" altLang="en-US" b="1" dirty="0">
                <a:solidFill>
                  <a:srgbClr val="FF0000"/>
                </a:solidFill>
              </a:rPr>
              <a:t>一维数组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函数</a:t>
            </a:r>
            <a:r>
              <a:rPr lang="zh-CN" altLang="en-US" dirty="0"/>
              <a:t>的第一个参数决定了一维数组的大小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第二</a:t>
            </a:r>
            <a:r>
              <a:rPr lang="zh-CN" altLang="en-US" dirty="0"/>
              <a:t>个参数决定了数组元素的类型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函数</a:t>
            </a:r>
            <a:r>
              <a:rPr lang="zh-CN" altLang="en-US" dirty="0"/>
              <a:t>的返回值就是数组的首地址。</a:t>
            </a:r>
          </a:p>
        </p:txBody>
      </p:sp>
    </p:spTree>
    <p:extLst>
      <p:ext uri="{BB962C8B-B14F-4D97-AF65-F5344CB8AC3E}">
        <p14:creationId xmlns:p14="http://schemas.microsoft.com/office/powerpoint/2010/main" val="37498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free()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free</a:t>
            </a:r>
            <a:r>
              <a:rPr lang="zh-CN" altLang="en-US" dirty="0"/>
              <a:t>函数能释放由由</a:t>
            </a:r>
            <a:r>
              <a:rPr lang="en-US" altLang="zh-CN" dirty="0" err="1"/>
              <a:t>malloc</a:t>
            </a:r>
            <a:r>
              <a:rPr lang="zh-CN" altLang="en-US" dirty="0"/>
              <a:t>或</a:t>
            </a:r>
            <a:r>
              <a:rPr lang="en-US" altLang="zh-CN" dirty="0" err="1"/>
              <a:t>calloc</a:t>
            </a:r>
            <a:r>
              <a:rPr lang="zh-CN" altLang="en-US" dirty="0"/>
              <a:t>函数所分配存储空间。</a:t>
            </a:r>
          </a:p>
          <a:p>
            <a:pPr fontAlgn="ctr">
              <a:defRPr/>
            </a:pPr>
            <a:r>
              <a:rPr lang="zh-CN" altLang="en-US" dirty="0"/>
              <a:t>函数的调用形式：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(p);</a:t>
            </a:r>
          </a:p>
          <a:p>
            <a:pPr fontAlgn="ctr">
              <a:defRPr/>
            </a:pPr>
            <a:r>
              <a:rPr lang="zh-CN" altLang="en-US" dirty="0" smtClean="0"/>
              <a:t>指针</a:t>
            </a:r>
            <a:r>
              <a:rPr lang="zh-CN" altLang="en-US" dirty="0"/>
              <a:t>变量</a:t>
            </a:r>
            <a:r>
              <a:rPr lang="en-US" altLang="zh-CN" dirty="0"/>
              <a:t>p</a:t>
            </a:r>
            <a:r>
              <a:rPr lang="zh-CN" altLang="en-US" dirty="0"/>
              <a:t>必须指向由动态分配函数</a:t>
            </a:r>
            <a:r>
              <a:rPr lang="en-US" altLang="zh-CN" dirty="0" err="1"/>
              <a:t>malloc</a:t>
            </a:r>
            <a:r>
              <a:rPr lang="zh-CN" altLang="en-US" dirty="0"/>
              <a:t>或</a:t>
            </a:r>
            <a:r>
              <a:rPr lang="en-US" altLang="zh-CN" dirty="0" err="1"/>
              <a:t>calloc</a:t>
            </a:r>
            <a:r>
              <a:rPr lang="zh-CN" altLang="en-US" dirty="0"/>
              <a:t>所分配的地址。</a:t>
            </a:r>
          </a:p>
        </p:txBody>
      </p:sp>
    </p:spTree>
    <p:extLst>
      <p:ext uri="{BB962C8B-B14F-4D97-AF65-F5344CB8AC3E}">
        <p14:creationId xmlns:p14="http://schemas.microsoft.com/office/powerpoint/2010/main" val="19583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使用动态存储分配函数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malloc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calloc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free()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动态存储分配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语言提供了一种称作“</a:t>
            </a:r>
            <a:r>
              <a:rPr lang="zh-CN" altLang="en-US" b="1" dirty="0" smtClean="0">
                <a:solidFill>
                  <a:srgbClr val="FF0000"/>
                </a:solidFill>
              </a:rPr>
              <a:t>动态存储分配</a:t>
            </a:r>
            <a:r>
              <a:rPr lang="zh-CN" altLang="en-US" dirty="0" smtClean="0"/>
              <a:t>”的内存空间分配方式。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动态存储分配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程序执行期间需要空间来存储数据</a:t>
            </a:r>
            <a:r>
              <a:rPr lang="zh-CN" altLang="en-US" dirty="0" smtClean="0"/>
              <a:t>时，通过</a:t>
            </a:r>
            <a:r>
              <a:rPr lang="zh-CN" altLang="en-US" dirty="0"/>
              <a:t>“申请”分配指定的内存空间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有闲置不用的空间</a:t>
            </a:r>
            <a:r>
              <a:rPr lang="zh-CN" altLang="en-US" dirty="0" smtClean="0"/>
              <a:t>时，可以</a:t>
            </a:r>
            <a:r>
              <a:rPr lang="zh-CN" altLang="en-US" dirty="0"/>
              <a:t>随时将其释放。</a:t>
            </a:r>
          </a:p>
          <a:p>
            <a:pPr marL="0" indent="0" fontAlgn="ctr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动态存储分配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/>
              <a:t>用户可通过调用</a:t>
            </a:r>
            <a:r>
              <a:rPr lang="en-US" altLang="zh-CN" dirty="0"/>
              <a:t>C</a:t>
            </a:r>
            <a:r>
              <a:rPr lang="zh-CN" altLang="en-US" dirty="0"/>
              <a:t>语言提供的</a:t>
            </a:r>
            <a:r>
              <a:rPr lang="zh-CN" altLang="en-US" b="1" dirty="0">
                <a:solidFill>
                  <a:srgbClr val="FF0000"/>
                </a:solidFill>
              </a:rPr>
              <a:t>标准库函数</a:t>
            </a:r>
            <a:r>
              <a:rPr lang="zh-CN" altLang="en-US" dirty="0"/>
              <a:t>来实现动态分配。</a:t>
            </a:r>
          </a:p>
          <a:p>
            <a:pPr fontAlgn="ctr">
              <a:defRPr/>
            </a:pPr>
            <a:r>
              <a:rPr lang="zh-CN" altLang="en-US" dirty="0"/>
              <a:t>常用的动态分配</a:t>
            </a:r>
            <a:r>
              <a:rPr lang="zh-CN" altLang="en-US" dirty="0" smtClean="0"/>
              <a:t>函数有三个：</a:t>
            </a:r>
            <a:endParaRPr lang="en-US" altLang="zh-CN" dirty="0" smtClean="0"/>
          </a:p>
          <a:p>
            <a:pPr marL="800100" lvl="2" indent="0" fontAlgn="ctr"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</a:p>
          <a:p>
            <a:pPr fontAlgn="ctr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这些函数</a:t>
            </a:r>
            <a:r>
              <a:rPr lang="zh-CN" altLang="en-US" dirty="0" smtClean="0"/>
              <a:t>时，必须</a:t>
            </a:r>
            <a:r>
              <a:rPr lang="zh-CN" altLang="en-US" dirty="0"/>
              <a:t>在程序开头包含头文件</a:t>
            </a:r>
            <a:r>
              <a:rPr lang="en-US" altLang="zh-CN" b="1" dirty="0" err="1">
                <a:solidFill>
                  <a:srgbClr val="FF0000"/>
                </a:solidFill>
              </a:rPr>
              <a:t>stdlib.h</a:t>
            </a:r>
            <a:r>
              <a:rPr lang="zh-CN" altLang="en-US" dirty="0"/>
              <a:t>。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5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malloc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malloc</a:t>
            </a:r>
            <a:r>
              <a:rPr lang="zh-CN" altLang="en-US" dirty="0"/>
              <a:t>函数在内存的动态存储区中分配一块</a:t>
            </a:r>
            <a:r>
              <a:rPr lang="zh-CN" altLang="en-US" b="1" dirty="0">
                <a:solidFill>
                  <a:srgbClr val="FF0000"/>
                </a:solidFill>
              </a:rPr>
              <a:t>指定长度</a:t>
            </a:r>
            <a:r>
              <a:rPr lang="zh-CN" altLang="en-US" dirty="0"/>
              <a:t>的连续区域，并返回该区域的首地址。</a:t>
            </a:r>
          </a:p>
          <a:p>
            <a:pPr fontAlgn="ctr">
              <a:defRPr/>
            </a:pPr>
            <a:r>
              <a:rPr lang="zh-CN" altLang="en-US" dirty="0"/>
              <a:t>其函数原型如下：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   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(unsigned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malloc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en-US" altLang="zh-CN" dirty="0" err="1"/>
              <a:t>malloc</a:t>
            </a:r>
            <a:r>
              <a:rPr lang="zh-CN" altLang="en-US" dirty="0"/>
              <a:t>函数返回值的类型为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</a:t>
            </a:r>
            <a:r>
              <a:rPr lang="en-US" altLang="zh-CN" dirty="0"/>
              <a:t>——</a:t>
            </a:r>
            <a:r>
              <a:rPr lang="zh-CN" altLang="en-US" dirty="0" smtClean="0"/>
              <a:t>“通用类型指针”。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调用该函数时</a:t>
            </a:r>
            <a:r>
              <a:rPr lang="en-US" altLang="zh-CN" dirty="0"/>
              <a:t>,</a:t>
            </a:r>
            <a:r>
              <a:rPr lang="zh-CN" altLang="en-US" dirty="0"/>
              <a:t>必须利用强制类型转换将其转换成所需的类型</a:t>
            </a:r>
            <a:r>
              <a:rPr lang="zh-CN" altLang="en-US" dirty="0" smtClean="0"/>
              <a:t>。形式</a:t>
            </a:r>
            <a:r>
              <a:rPr lang="zh-CN" altLang="en-US" dirty="0"/>
              <a:t>为：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    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 *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(size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malloc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656183"/>
          </a:xfrm>
        </p:spPr>
        <p:txBody>
          <a:bodyPr>
            <a:noAutofit/>
          </a:bodyPr>
          <a:lstStyle/>
          <a:p>
            <a:pPr marL="0" indent="0" fontAlgn="ctr">
              <a:buNone/>
              <a:defRPr/>
            </a:pP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 fontAlgn="ctr"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*)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));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17013313"/>
              </p:ext>
            </p:extLst>
          </p:nvPr>
        </p:nvGraphicFramePr>
        <p:xfrm>
          <a:off x="1979712" y="2787774"/>
          <a:ext cx="388843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calloc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calloc</a:t>
            </a:r>
            <a:r>
              <a:rPr lang="zh-CN" altLang="en-US" dirty="0"/>
              <a:t>函数在内存动态存储区中分配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块长度为指定字节数</a:t>
            </a:r>
            <a:r>
              <a:rPr lang="zh-CN" altLang="en-US" dirty="0"/>
              <a:t>的连续区域，函数的返回值为该区域的首地址。</a:t>
            </a:r>
          </a:p>
          <a:p>
            <a:pPr fontAlgn="ctr">
              <a:defRPr/>
            </a:pPr>
            <a:r>
              <a:rPr lang="zh-CN" altLang="en-US" dirty="0"/>
              <a:t>其函数原型如下：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(unsigned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n, unsigned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6730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calloc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296143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 fontAlgn="ctr"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(char *)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));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528" y="2789515"/>
            <a:ext cx="8352928" cy="1540044"/>
            <a:chOff x="323528" y="2789515"/>
            <a:chExt cx="8352928" cy="1540044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784554630"/>
                </p:ext>
              </p:extLst>
            </p:nvPr>
          </p:nvGraphicFramePr>
          <p:xfrm>
            <a:off x="323528" y="2789515"/>
            <a:ext cx="8352928" cy="6463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左大括号 4"/>
            <p:cNvSpPr/>
            <p:nvPr/>
          </p:nvSpPr>
          <p:spPr>
            <a:xfrm rot="16200000" flipV="1">
              <a:off x="4937000" y="272454"/>
              <a:ext cx="144016" cy="6758831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9992" y="3867894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长度为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0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392</Words>
  <Application>Microsoft Office PowerPoint</Application>
  <PresentationFormat>全屏显示(16:9)</PresentationFormat>
  <Paragraphs>58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动态存储分配</vt:lpstr>
      <vt:lpstr>动态存储分配函数</vt:lpstr>
      <vt:lpstr>malloc()函数</vt:lpstr>
      <vt:lpstr>malloc()函数</vt:lpstr>
      <vt:lpstr>malloc()函数</vt:lpstr>
      <vt:lpstr>calloc()函数</vt:lpstr>
      <vt:lpstr>calloc()函数</vt:lpstr>
      <vt:lpstr>calloc()函数</vt:lpstr>
      <vt:lpstr>free()函数</vt:lpstr>
      <vt:lpstr>使用动态存储分配函数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159</cp:revision>
  <dcterms:created xsi:type="dcterms:W3CDTF">2017-07-02T02:55:42Z</dcterms:created>
  <dcterms:modified xsi:type="dcterms:W3CDTF">2021-04-19T00:01:46Z</dcterms:modified>
</cp:coreProperties>
</file>