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9" r:id="rId4"/>
    <p:sldId id="278" r:id="rId5"/>
    <p:sldId id="270" r:id="rId6"/>
    <p:sldId id="286" r:id="rId7"/>
    <p:sldId id="283" r:id="rId8"/>
    <p:sldId id="287" r:id="rId9"/>
    <p:sldId id="271" r:id="rId10"/>
    <p:sldId id="282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CE9"/>
    <a:srgbClr val="6161DD"/>
    <a:srgbClr val="3FADFF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78571" autoAdjust="0"/>
  </p:normalViewPr>
  <p:slideViewPr>
    <p:cSldViewPr>
      <p:cViewPr varScale="1">
        <p:scale>
          <a:sx n="95" d="100"/>
          <a:sy n="95" d="100"/>
        </p:scale>
        <p:origin x="12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1837-6DBF-482E-90D4-3574768E6C8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976-78E7-493A-BE24-6D668F99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共用体</a:t>
            </a:r>
            <a:endParaRPr lang="zh-CN" altLang="en-US" sz="3600" b="1" dirty="0">
              <a:latin typeface="+mj-lt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应用共用体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1591"/>
            <a:ext cx="1954560" cy="3240360"/>
          </a:xfrm>
        </p:spPr>
        <p:txBody>
          <a:bodyPr>
            <a:no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可以</a:t>
            </a:r>
            <a:r>
              <a:rPr lang="zh-CN" altLang="en-US" dirty="0"/>
              <a:t>设计一个包含共用体的结构体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779912" y="1059582"/>
            <a:ext cx="4464496" cy="374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结构体定义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 name[20];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 sex;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 profession;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                          //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共用体定义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double score;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char course[20];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                              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}ROLE;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使用共用体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共用体</a:t>
            </a:r>
            <a:endParaRPr lang="en-US" altLang="zh-CN" dirty="0"/>
          </a:p>
          <a:p>
            <a:r>
              <a:rPr lang="zh-CN" altLang="en-US" dirty="0" smtClean="0"/>
              <a:t>引用</a:t>
            </a:r>
            <a:r>
              <a:rPr lang="zh-CN" altLang="en-US" dirty="0"/>
              <a:t>共用体成员</a:t>
            </a:r>
            <a:endParaRPr lang="en-US" altLang="zh-CN" dirty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共用体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定义共用体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fontScale="85000" lnSpcReduction="20000"/>
          </a:bodyPr>
          <a:lstStyle/>
          <a:p>
            <a:pPr fontAlgn="ctr">
              <a:defRPr/>
            </a:pPr>
            <a:r>
              <a:rPr lang="zh-CN" altLang="en-US" sz="3300" dirty="0"/>
              <a:t>共用体类型说明的一般形式：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共用体标识名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共用体成员名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共用体成员名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marL="0" indent="0" font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marL="0" indent="0" fontAlgn="ctr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定义共用体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zh-CN" dirty="0">
                <a:ea typeface="宋体" pitchFamily="2" charset="-122"/>
              </a:rPr>
              <a:t>结构体和共用体的区别在于</a:t>
            </a:r>
            <a:r>
              <a:rPr lang="zh-CN" altLang="zh-CN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结构体</a:t>
            </a:r>
            <a:r>
              <a:rPr lang="zh-CN" altLang="zh-CN" dirty="0">
                <a:ea typeface="宋体" pitchFamily="2" charset="-122"/>
              </a:rPr>
              <a:t>的各个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成员</a:t>
            </a:r>
            <a:r>
              <a:rPr lang="zh-CN" altLang="zh-CN" dirty="0">
                <a:ea typeface="宋体" pitchFamily="2" charset="-122"/>
              </a:rPr>
              <a:t>会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占用不同</a:t>
            </a:r>
            <a:r>
              <a:rPr lang="zh-CN" altLang="zh-CN" dirty="0">
                <a:ea typeface="宋体" pitchFamily="2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内存</a:t>
            </a:r>
            <a:r>
              <a:rPr lang="zh-CN" altLang="zh-CN" dirty="0">
                <a:ea typeface="宋体" pitchFamily="2" charset="-122"/>
              </a:rPr>
              <a:t>，互相之间没有影响</a:t>
            </a:r>
            <a:r>
              <a:rPr lang="zh-CN" altLang="zh-CN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 smtClean="0">
                <a:ea typeface="宋体" pitchFamily="2" charset="-122"/>
              </a:rPr>
              <a:t>而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共用体</a:t>
            </a:r>
            <a:r>
              <a:rPr lang="zh-CN" altLang="zh-CN" dirty="0">
                <a:ea typeface="宋体" pitchFamily="2" charset="-122"/>
              </a:rPr>
              <a:t>的所有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成员占用同一段内存</a:t>
            </a:r>
            <a:r>
              <a:rPr lang="zh-CN" altLang="zh-CN" dirty="0">
                <a:ea typeface="宋体" pitchFamily="2" charset="-122"/>
              </a:rPr>
              <a:t>，修改一个成员会影响其余所有成员。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5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定义共用体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共用体也是一种自定义类型，可以通过它来创建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共用体变量在定义的同时只能用第一个成员的类型的值进行初始化。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定义共用体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 lnSpcReduction="10000"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共</a:t>
            </a:r>
            <a:r>
              <a:rPr lang="zh-CN" altLang="en-US" dirty="0"/>
              <a:t>用体</a:t>
            </a:r>
            <a:r>
              <a:rPr lang="zh-CN" altLang="en-US" dirty="0" smtClean="0"/>
              <a:t>变量定义的三</a:t>
            </a:r>
            <a:r>
              <a:rPr lang="zh-CN" altLang="en-US" dirty="0"/>
              <a:t>种方式：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）先定义共用体类型，再定义相应的</a:t>
            </a:r>
            <a:r>
              <a:rPr lang="zh-CN" altLang="en-US" dirty="0" smtClean="0"/>
              <a:t>数据。</a:t>
            </a:r>
            <a:endParaRPr lang="zh-CN" altLang="en-US" dirty="0"/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）紧跟在共用类型定义之后定义数据，此时可将共用体名</a:t>
            </a:r>
            <a:r>
              <a:rPr lang="zh-CN" altLang="en-US" dirty="0" smtClean="0"/>
              <a:t>省略。</a:t>
            </a:r>
            <a:endParaRPr lang="zh-CN" altLang="en-US" dirty="0"/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b="1" dirty="0" err="1">
                <a:solidFill>
                  <a:srgbClr val="FF0000"/>
                </a:solidFill>
              </a:rPr>
              <a:t>typedef</a:t>
            </a:r>
            <a:r>
              <a:rPr lang="zh-CN" altLang="en-US" dirty="0"/>
              <a:t>说明一个共用类型</a:t>
            </a:r>
            <a:r>
              <a:rPr lang="zh-CN" altLang="en-US" dirty="0" smtClean="0"/>
              <a:t>名，再</a:t>
            </a:r>
            <a:r>
              <a:rPr lang="zh-CN" altLang="en-US" dirty="0"/>
              <a:t>用新类型名来定义</a:t>
            </a:r>
            <a:r>
              <a:rPr lang="zh-CN" altLang="en-US" dirty="0" smtClean="0"/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50436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引用共用体成员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共用体变量中每个成员的引用方式与结构体完全相同</a:t>
            </a:r>
            <a:r>
              <a:rPr lang="zh-CN" altLang="en-US" dirty="0" smtClean="0"/>
              <a:t>。可以</a:t>
            </a:r>
            <a:r>
              <a:rPr lang="zh-CN" altLang="en-US" dirty="0"/>
              <a:t>使用以下三种形式之一：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/>
              <a:t>1)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共用体变量名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成员名 </a:t>
            </a:r>
            <a:r>
              <a:rPr lang="zh-CN" altLang="en-US" dirty="0"/>
              <a:t> 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/>
              <a:t>2)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指针变量名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成员名  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zh-CN" altLang="en-US" dirty="0"/>
              <a:t>            </a:t>
            </a:r>
            <a:r>
              <a:rPr lang="en-US" altLang="zh-CN" dirty="0"/>
              <a:t>3)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指针变量名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成员名</a:t>
            </a:r>
          </a:p>
        </p:txBody>
      </p:sp>
    </p:spTree>
    <p:extLst>
      <p:ext uri="{BB962C8B-B14F-4D97-AF65-F5344CB8AC3E}">
        <p14:creationId xmlns:p14="http://schemas.microsoft.com/office/powerpoint/2010/main" val="30744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引用共用体成员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共</a:t>
            </a:r>
            <a:r>
              <a:rPr lang="zh-CN" altLang="en-US" dirty="0"/>
              <a:t>用体中的成员变量同样可参与其所属类型允许的任何操作。</a:t>
            </a:r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共用体变量中起作用的是最近一次存入的成员变量的</a:t>
            </a:r>
            <a:r>
              <a:rPr lang="zh-CN" altLang="en-US" dirty="0" smtClean="0"/>
              <a:t>值，原有</a:t>
            </a:r>
            <a:r>
              <a:rPr lang="zh-CN" altLang="en-US" dirty="0"/>
              <a:t>成员变量的值将被覆盖。</a:t>
            </a:r>
          </a:p>
        </p:txBody>
      </p:sp>
    </p:spTree>
    <p:extLst>
      <p:ext uri="{BB962C8B-B14F-4D97-AF65-F5344CB8AC3E}">
        <p14:creationId xmlns:p14="http://schemas.microsoft.com/office/powerpoint/2010/main" val="3706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应用共用体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72819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共用体在一般</a:t>
            </a:r>
            <a:r>
              <a:rPr lang="en-US" altLang="zh-CN" dirty="0"/>
              <a:t>PC</a:t>
            </a:r>
            <a:r>
              <a:rPr lang="zh-CN" altLang="en-US" dirty="0"/>
              <a:t>端编程中应用较少，在单片机中应用较多。</a:t>
            </a:r>
          </a:p>
          <a:p>
            <a:pPr fontAlgn="ctr">
              <a:defRPr/>
            </a:pPr>
            <a:r>
              <a:rPr lang="zh-CN" altLang="en-US" dirty="0"/>
              <a:t>一个实例：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97775"/>
              </p:ext>
            </p:extLst>
          </p:nvPr>
        </p:nvGraphicFramePr>
        <p:xfrm>
          <a:off x="2771800" y="2078802"/>
          <a:ext cx="6048375" cy="237658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56184"/>
                <a:gridCol w="982065"/>
                <a:gridCol w="902681"/>
                <a:gridCol w="1203574"/>
                <a:gridCol w="1303871"/>
              </a:tblGrid>
              <a:tr h="505091"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Name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66698" marB="66698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Num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66698" marB="66698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Sex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66698" marB="66698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Profession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66698" marB="66698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Score / Course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66698" marB="66698" anchor="ctr"/>
                </a:tc>
              </a:tr>
              <a:tr h="449990"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</a:rPr>
                        <a:t>HanXiaoXiao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501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89.5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</a:tr>
              <a:tr h="449990"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YanWeiMin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101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math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</a:tr>
              <a:tr h="449990"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LiuZhenTao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109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English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</a:tr>
              <a:tr h="449990"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ZhaoFeiYan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982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</a:t>
                      </a:r>
                      <a:endParaRPr lang="zh-CN" sz="2000" kern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  <a:tc>
                  <a:txBody>
                    <a:bodyPr/>
                    <a:lstStyle/>
                    <a:p>
                      <a:pPr indent="127000" algn="ctr" fontAlgn="auto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95.0</a:t>
                      </a:r>
                      <a:endParaRPr lang="zh-CN" sz="2000" kern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3" marR="47623" marT="47641" marB="4764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459</Words>
  <Application>Microsoft Office PowerPoint</Application>
  <PresentationFormat>全屏显示(16:9)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华文行楷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学习目标</vt:lpstr>
      <vt:lpstr>定义共用体</vt:lpstr>
      <vt:lpstr>定义共用体</vt:lpstr>
      <vt:lpstr>定义共用体</vt:lpstr>
      <vt:lpstr>定义共用体</vt:lpstr>
      <vt:lpstr>引用共用体成员</vt:lpstr>
      <vt:lpstr>引用共用体成员</vt:lpstr>
      <vt:lpstr>应用共用体</vt:lpstr>
      <vt:lpstr>应用共用体</vt:lpstr>
      <vt:lpstr>使用共用体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179</cp:revision>
  <dcterms:created xsi:type="dcterms:W3CDTF">2017-07-02T02:55:42Z</dcterms:created>
  <dcterms:modified xsi:type="dcterms:W3CDTF">2021-04-19T00:02:19Z</dcterms:modified>
</cp:coreProperties>
</file>