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5" r:id="rId4"/>
    <p:sldId id="274" r:id="rId5"/>
    <p:sldId id="266" r:id="rId6"/>
    <p:sldId id="275" r:id="rId7"/>
    <p:sldId id="267" r:id="rId8"/>
    <p:sldId id="276" r:id="rId9"/>
    <p:sldId id="268" r:id="rId10"/>
    <p:sldId id="277" r:id="rId11"/>
    <p:sldId id="269" r:id="rId12"/>
    <p:sldId id="278" r:id="rId13"/>
    <p:sldId id="270" r:id="rId14"/>
    <p:sldId id="272" r:id="rId15"/>
    <p:sldId id="271" r:id="rId16"/>
    <p:sldId id="273" r:id="rId17"/>
    <p:sldId id="264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5" d="100"/>
          <a:sy n="115" d="100"/>
        </p:scale>
        <p:origin x="6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7CB6-53CA-491B-A6B7-B6438C9C4692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03B9-EDC5-4223-8CEE-E7850FBED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3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使用文件读写函数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字符串读写函数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3168351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fgets函数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参数说明：</a:t>
            </a:r>
            <a:endParaRPr lang="zh-CN" altLang="zh-CN" dirty="0">
              <a:latin typeface="Arial" pitchFamily="34" charset="0"/>
              <a:ea typeface="宋体" pitchFamily="2" charset="-122"/>
            </a:endParaRPr>
          </a:p>
          <a:p>
            <a:pPr lvl="1" fontAlgn="ctr">
              <a:buFont typeface="Wingdings" panose="05000000000000000000" pitchFamily="2" charset="2"/>
              <a:buChar char="ü"/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fp</a:t>
            </a:r>
            <a:r>
              <a:rPr lang="zh-CN" altLang="zh-CN" dirty="0">
                <a:latin typeface="Arial" pitchFamily="34" charset="0"/>
                <a:ea typeface="宋体" pitchFamily="2" charset="-122"/>
              </a:rPr>
              <a:t>是文件指针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；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lvl="1" fontAlgn="ctr">
              <a:buFont typeface="Wingdings" panose="05000000000000000000" pitchFamily="2" charset="2"/>
              <a:buChar char="ü"/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str</a:t>
            </a:r>
            <a:r>
              <a:rPr lang="zh-CN" altLang="zh-CN" dirty="0">
                <a:latin typeface="Arial" pitchFamily="34" charset="0"/>
                <a:ea typeface="宋体" pitchFamily="2" charset="-122"/>
              </a:rPr>
              <a:t>是存放字符串的起始地址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；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lvl="1" fontAlgn="ctr">
              <a:buFont typeface="Wingdings" panose="05000000000000000000" pitchFamily="2" charset="2"/>
              <a:buChar char="ü"/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zh-CN" dirty="0">
                <a:latin typeface="Arial" pitchFamily="34" charset="0"/>
                <a:ea typeface="宋体" pitchFamily="2" charset="-122"/>
              </a:rPr>
              <a:t>是一个int类型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变量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，表示读取字符串长度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。</a:t>
            </a:r>
            <a:endParaRPr lang="en-US" altLang="zh-CN" dirty="0">
              <a:latin typeface="Arial" pitchFamily="34" charset="0"/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04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数据块读写函数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194920" cy="1584175"/>
          </a:xfrm>
        </p:spPr>
        <p:txBody>
          <a:bodyPr>
            <a:normAutofit fontScale="85000" lnSpcReduction="20000"/>
          </a:bodyPr>
          <a:lstStyle/>
          <a:p>
            <a:pPr fontAlgn="ctr"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Ｃ</a:t>
            </a:r>
            <a:r>
              <a:rPr lang="zh-CN" altLang="zh-CN" dirty="0">
                <a:latin typeface="Arial" pitchFamily="34" charset="0"/>
                <a:ea typeface="宋体" pitchFamily="2" charset="-122"/>
              </a:rPr>
              <a:t>语言还提供了用于整块数据的读写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函数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。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>
                <a:latin typeface="Arial" pitchFamily="34" charset="0"/>
                <a:ea typeface="宋体" pitchFamily="2" charset="-122"/>
              </a:rPr>
              <a:t>整块数据的读写函数适用于二进制文件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。</a:t>
            </a:r>
            <a:endParaRPr lang="zh-CN" altLang="zh-CN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851670"/>
            <a:ext cx="2519363" cy="21447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31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数据块读写函数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读数</a:t>
            </a:r>
            <a:r>
              <a:rPr lang="zh-CN" altLang="zh-CN" dirty="0">
                <a:latin typeface="Arial" pitchFamily="34" charset="0"/>
                <a:ea typeface="宋体" pitchFamily="2" charset="-122"/>
              </a:rPr>
              <a:t>据块函数调用的一般形式为：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              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 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fread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(buffer,size,count,fp);</a:t>
            </a:r>
          </a:p>
          <a:p>
            <a:pPr fontAlgn="ctr"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写</a:t>
            </a:r>
            <a:r>
              <a:rPr lang="zh-CN" altLang="zh-CN" dirty="0">
                <a:latin typeface="Arial" pitchFamily="34" charset="0"/>
                <a:ea typeface="宋体" pitchFamily="2" charset="-122"/>
              </a:rPr>
              <a:t>数据块函数调用的一般形式为：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                 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fwrite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(buffer,size,count,fp)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2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格式化读写函数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3168351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、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f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函数</a:t>
            </a:r>
            <a:endParaRPr lang="zh-CN" altLang="zh-CN" dirty="0">
              <a:latin typeface="Arial" pitchFamily="34" charset="0"/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>
                <a:latin typeface="Arial" pitchFamily="34" charset="0"/>
                <a:ea typeface="宋体" pitchFamily="2" charset="-122"/>
              </a:rPr>
              <a:t>fprintf函数和printf函数相似，只是输出的内容将按格式存放在磁盘的文本文件中。</a:t>
            </a:r>
            <a:endParaRPr lang="en-US" altLang="zh-CN" dirty="0">
              <a:latin typeface="Arial" pitchFamily="34" charset="0"/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>
                <a:latin typeface="Arial" pitchFamily="34" charset="0"/>
                <a:ea typeface="宋体" pitchFamily="2" charset="-122"/>
              </a:rPr>
              <a:t>函数的调用形式: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 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fprintf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(文件指针,格式控制字符串,输出项表)；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8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格式化读写函数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3168351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、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f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函数</a:t>
            </a:r>
            <a:endParaRPr lang="zh-CN" altLang="zh-CN" dirty="0">
              <a:latin typeface="Arial" pitchFamily="34" charset="0"/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>
                <a:latin typeface="Arial" pitchFamily="34" charset="0"/>
                <a:ea typeface="宋体" pitchFamily="2" charset="-122"/>
              </a:rPr>
              <a:t>例如，以下语句将把x和y两个整型变量中的整数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按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%</a:t>
            </a:r>
            <a:r>
              <a:rPr lang="zh-CN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d</a:t>
            </a:r>
            <a:r>
              <a:rPr lang="zh-CN" altLang="zh-CN" dirty="0">
                <a:latin typeface="Arial" pitchFamily="34" charset="0"/>
                <a:ea typeface="宋体" pitchFamily="2" charset="-122"/>
              </a:rPr>
              <a:t>格式输出到fp所指的文件中：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      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 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fprintf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(fp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，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“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%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d %d”,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 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x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 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y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)；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93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格式化读写函数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3168351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、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 f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函数</a:t>
            </a:r>
            <a:endParaRPr lang="zh-CN" altLang="zh-CN" dirty="0">
              <a:latin typeface="Arial" pitchFamily="34" charset="0"/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>
                <a:latin typeface="Arial" pitchFamily="34" charset="0"/>
                <a:ea typeface="宋体" pitchFamily="2" charset="-122"/>
              </a:rPr>
              <a:t>fscanf函数和scanf函数相似，只是输入的对象是磁盘上文本文件中的数据。</a:t>
            </a:r>
            <a:endParaRPr lang="en-US" altLang="zh-CN" dirty="0">
              <a:latin typeface="Arial" pitchFamily="34" charset="0"/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>
                <a:latin typeface="Arial" pitchFamily="34" charset="0"/>
                <a:ea typeface="宋体" pitchFamily="2" charset="-122"/>
              </a:rPr>
              <a:t>函数的调用形式：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 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fscanf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(文件指针, 格式控制字符串, 输入项表)；    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25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格式化读写函数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、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 f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函数</a:t>
            </a:r>
            <a:endParaRPr lang="zh-CN" altLang="zh-CN" dirty="0">
              <a:latin typeface="Arial" pitchFamily="34" charset="0"/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>
                <a:latin typeface="Arial" pitchFamily="34" charset="0"/>
                <a:ea typeface="宋体" pitchFamily="2" charset="-122"/>
              </a:rPr>
              <a:t>例如, 以下语句从fp所指的文件中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读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取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两</a:t>
            </a:r>
            <a:r>
              <a:rPr lang="zh-CN" altLang="zh-CN" dirty="0">
                <a:latin typeface="Arial" pitchFamily="34" charset="0"/>
                <a:ea typeface="宋体" pitchFamily="2" charset="-122"/>
              </a:rPr>
              <a:t>个整数放入变量a和b中：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       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 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fscanf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(fp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，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“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%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d%d”, &amp;a, &amp;b)；</a:t>
            </a:r>
          </a:p>
          <a:p>
            <a:pPr marL="0" indent="0" fontAlgn="ctr">
              <a:buNone/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    </a:t>
            </a:r>
            <a:endParaRPr lang="zh-CN" altLang="zh-CN" dirty="0">
              <a:latin typeface="Arial" pitchFamily="34" charset="0"/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727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使用文件读写函数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</a:t>
            </a:r>
            <a:r>
              <a:rPr lang="zh-CN" altLang="en-US" dirty="0"/>
              <a:t>读写函数</a:t>
            </a:r>
            <a:endParaRPr lang="en-US" altLang="zh-CN" dirty="0"/>
          </a:p>
          <a:p>
            <a:r>
              <a:rPr lang="zh-CN" altLang="en-US" dirty="0" smtClean="0"/>
              <a:t>字符串</a:t>
            </a:r>
            <a:r>
              <a:rPr lang="zh-CN" altLang="en-US" dirty="0"/>
              <a:t>读写函数</a:t>
            </a:r>
            <a:endParaRPr lang="en-US" altLang="zh-CN" dirty="0"/>
          </a:p>
          <a:p>
            <a:r>
              <a:rPr lang="zh-CN" altLang="en-US" dirty="0" smtClean="0"/>
              <a:t>数据</a:t>
            </a:r>
            <a:r>
              <a:rPr lang="zh-CN" altLang="en-US" dirty="0"/>
              <a:t>块读写函数</a:t>
            </a:r>
            <a:endParaRPr lang="en-US" altLang="zh-CN" dirty="0"/>
          </a:p>
          <a:p>
            <a:r>
              <a:rPr lang="zh-CN" altLang="en-US" dirty="0" smtClean="0"/>
              <a:t>格式化读写函数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字符读写函数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3168351"/>
          </a:xfrm>
        </p:spPr>
        <p:txBody>
          <a:bodyPr>
            <a:noAutofit/>
          </a:bodyPr>
          <a:lstStyle/>
          <a:p>
            <a:pPr marL="0" indent="0" fontAlgn="ctr">
              <a:buNone/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、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fputc</a:t>
            </a:r>
            <a:r>
              <a:rPr lang="zh-CN" altLang="zh-CN" dirty="0">
                <a:latin typeface="Arial" pitchFamily="34" charset="0"/>
                <a:ea typeface="宋体" pitchFamily="2" charset="-122"/>
              </a:rPr>
              <a:t>函数</a:t>
            </a:r>
          </a:p>
          <a:p>
            <a:pPr fontAlgn="ctr"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功能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：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把</a:t>
            </a:r>
            <a:r>
              <a:rPr lang="zh-CN" altLang="zh-CN" dirty="0">
                <a:latin typeface="Arial" pitchFamily="34" charset="0"/>
                <a:ea typeface="宋体" pitchFamily="2" charset="-122"/>
              </a:rPr>
              <a:t>一个字符写入指定的文件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中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调用形式：</a:t>
            </a:r>
            <a:endParaRPr lang="zh-CN" altLang="zh-CN" dirty="0">
              <a:latin typeface="Arial" pitchFamily="34" charset="0"/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      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 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fputc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(字符量，文件指针)；  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57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字符读写函数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3168351"/>
          </a:xfrm>
        </p:spPr>
        <p:txBody>
          <a:bodyPr>
            <a:noAutofit/>
          </a:bodyPr>
          <a:lstStyle/>
          <a:p>
            <a:pPr fontAlgn="ctr"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fputc函数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的使用</a:t>
            </a:r>
            <a:endParaRPr lang="zh-CN" altLang="zh-CN" dirty="0">
              <a:latin typeface="Arial" pitchFamily="34" charset="0"/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例如：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fputc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('a',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  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fp);</a:t>
            </a:r>
          </a:p>
          <a:p>
            <a:pPr marL="0" indent="0">
              <a:buNone/>
              <a:defRPr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其意义是把字符‘a’写入fp所指向的文件中。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13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字符读写函数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、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fgetc</a:t>
            </a:r>
            <a:r>
              <a:rPr lang="zh-CN" altLang="zh-CN" dirty="0">
                <a:latin typeface="Arial" pitchFamily="34" charset="0"/>
                <a:ea typeface="宋体" pitchFamily="2" charset="-122"/>
              </a:rPr>
              <a:t>函数</a:t>
            </a:r>
          </a:p>
          <a:p>
            <a:pPr fontAlgn="ctr"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功能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：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从</a:t>
            </a:r>
            <a:r>
              <a:rPr lang="zh-CN" altLang="zh-CN" dirty="0">
                <a:latin typeface="Arial" pitchFamily="34" charset="0"/>
                <a:ea typeface="宋体" pitchFamily="2" charset="-122"/>
              </a:rPr>
              <a:t>指定的文件中读一个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字符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调用形式：</a:t>
            </a:r>
            <a:endParaRPr lang="zh-CN" altLang="zh-CN" dirty="0">
              <a:latin typeface="Arial" pitchFamily="34" charset="0"/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               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字符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变量 = 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fgetc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(文件指针)；</a:t>
            </a:r>
          </a:p>
          <a:p>
            <a:pPr marL="0" indent="0"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31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字符读写函数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91264" cy="3168351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fgetc函数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的使用</a:t>
            </a:r>
            <a:endParaRPr lang="zh-CN" altLang="zh-CN" dirty="0">
              <a:latin typeface="Arial" pitchFamily="34" charset="0"/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例如</a:t>
            </a:r>
            <a:r>
              <a:rPr lang="zh-CN" altLang="zh-CN" dirty="0">
                <a:latin typeface="Arial" pitchFamily="34" charset="0"/>
                <a:ea typeface="宋体" pitchFamily="2" charset="-122"/>
              </a:rPr>
              <a:t>：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ch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= 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fgetc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(fp);</a:t>
            </a:r>
          </a:p>
          <a:p>
            <a:pPr marL="0" indent="0">
              <a:buNone/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其</a:t>
            </a:r>
            <a:r>
              <a:rPr lang="zh-CN" altLang="zh-CN" dirty="0">
                <a:latin typeface="Arial" pitchFamily="34" charset="0"/>
                <a:ea typeface="宋体" pitchFamily="2" charset="-122"/>
              </a:rPr>
              <a:t>意义是从打开的文件fp中读取一个字符并送入ch中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。</a:t>
            </a:r>
            <a:endParaRPr lang="en-US" altLang="zh-CN" dirty="0">
              <a:latin typeface="Arial" pitchFamily="34" charset="0"/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79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字符串读写函数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3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、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fputs</a:t>
            </a:r>
            <a:r>
              <a:rPr lang="zh-CN" altLang="zh-CN" dirty="0">
                <a:latin typeface="Arial" pitchFamily="34" charset="0"/>
                <a:ea typeface="宋体" pitchFamily="2" charset="-122"/>
              </a:rPr>
              <a:t>函数</a:t>
            </a:r>
          </a:p>
          <a:p>
            <a:pPr fontAlgn="ctr">
              <a:defRPr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功能：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用来</a:t>
            </a:r>
            <a:r>
              <a:rPr lang="zh-CN" altLang="zh-CN" dirty="0">
                <a:latin typeface="Arial" pitchFamily="34" charset="0"/>
                <a:ea typeface="宋体" pitchFamily="2" charset="-122"/>
              </a:rPr>
              <a:t>把字符串输出到文件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中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调用</a:t>
            </a:r>
            <a:r>
              <a:rPr lang="zh-CN" altLang="zh-CN" dirty="0">
                <a:latin typeface="Arial" pitchFamily="34" charset="0"/>
                <a:ea typeface="宋体" pitchFamily="2" charset="-122"/>
              </a:rPr>
              <a:t>形式：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               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fputs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(str, fp);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580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字符串读写函数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3168351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fputs函数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的使用</a:t>
            </a:r>
            <a:endParaRPr lang="zh-CN" altLang="zh-CN" dirty="0">
              <a:latin typeface="Arial" pitchFamily="34" charset="0"/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例如：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fputs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(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“12345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”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,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fp);</a:t>
            </a:r>
          </a:p>
          <a:p>
            <a:pPr marL="0" indent="0" fontAlgn="ctr">
              <a:buNone/>
              <a:defRPr/>
            </a:pP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其</a:t>
            </a:r>
            <a:r>
              <a:rPr lang="zh-CN" altLang="zh-CN" dirty="0">
                <a:latin typeface="Arial" pitchFamily="34" charset="0"/>
                <a:ea typeface="宋体" pitchFamily="2" charset="-122"/>
              </a:rPr>
              <a:t>意义是把字符串“12345”写入fp所指的文件之中</a:t>
            </a:r>
            <a:r>
              <a:rPr lang="zh-CN" altLang="zh-CN" dirty="0" smtClean="0">
                <a:latin typeface="Arial" pitchFamily="34" charset="0"/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055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字符串读写函数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en-US" altLang="zh-CN" sz="3000" dirty="0" smtClean="0">
                <a:latin typeface="Arial" pitchFamily="34" charset="0"/>
                <a:ea typeface="宋体" pitchFamily="2" charset="-122"/>
              </a:rPr>
              <a:t>4</a:t>
            </a:r>
            <a:r>
              <a:rPr lang="zh-CN" altLang="en-US" sz="3000" dirty="0" smtClean="0">
                <a:latin typeface="Arial" pitchFamily="34" charset="0"/>
                <a:ea typeface="宋体" pitchFamily="2" charset="-122"/>
              </a:rPr>
              <a:t>、</a:t>
            </a:r>
            <a:r>
              <a:rPr lang="zh-CN" altLang="zh-CN" sz="3000" dirty="0" smtClean="0">
                <a:latin typeface="Arial" pitchFamily="34" charset="0"/>
                <a:ea typeface="宋体" pitchFamily="2" charset="-122"/>
              </a:rPr>
              <a:t>fgets</a:t>
            </a:r>
            <a:r>
              <a:rPr lang="zh-CN" altLang="zh-CN" sz="3000" dirty="0">
                <a:latin typeface="Arial" pitchFamily="34" charset="0"/>
                <a:ea typeface="宋体" pitchFamily="2" charset="-122"/>
              </a:rPr>
              <a:t>函数</a:t>
            </a:r>
          </a:p>
          <a:p>
            <a:pPr fontAlgn="ctr">
              <a:defRPr/>
            </a:pPr>
            <a:r>
              <a:rPr lang="zh-CN" altLang="en-US" sz="3000" dirty="0" smtClean="0">
                <a:latin typeface="Arial" pitchFamily="34" charset="0"/>
                <a:ea typeface="宋体" pitchFamily="2" charset="-122"/>
              </a:rPr>
              <a:t>功能：</a:t>
            </a:r>
            <a:r>
              <a:rPr lang="zh-CN" altLang="zh-CN" sz="3000" dirty="0" smtClean="0">
                <a:latin typeface="Arial" pitchFamily="34" charset="0"/>
                <a:ea typeface="宋体" pitchFamily="2" charset="-122"/>
              </a:rPr>
              <a:t>从</a:t>
            </a:r>
            <a:r>
              <a:rPr lang="zh-CN" altLang="zh-CN" sz="3000" dirty="0">
                <a:latin typeface="Arial" pitchFamily="34" charset="0"/>
                <a:ea typeface="宋体" pitchFamily="2" charset="-122"/>
              </a:rPr>
              <a:t>文件中读入</a:t>
            </a:r>
            <a:r>
              <a:rPr lang="zh-CN" altLang="zh-CN" sz="3000" dirty="0" smtClean="0">
                <a:latin typeface="Arial" pitchFamily="34" charset="0"/>
                <a:ea typeface="宋体" pitchFamily="2" charset="-122"/>
              </a:rPr>
              <a:t>字符串</a:t>
            </a:r>
            <a:endParaRPr lang="en-US" altLang="zh-CN" sz="3000" dirty="0" smtClean="0">
              <a:latin typeface="Arial" pitchFamily="34" charset="0"/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sz="3000" dirty="0" smtClean="0">
                <a:latin typeface="Arial" pitchFamily="34" charset="0"/>
                <a:ea typeface="宋体" pitchFamily="2" charset="-122"/>
              </a:rPr>
              <a:t>调用</a:t>
            </a:r>
            <a:r>
              <a:rPr lang="zh-CN" altLang="zh-CN" sz="3000" dirty="0">
                <a:latin typeface="Arial" pitchFamily="34" charset="0"/>
                <a:ea typeface="宋体" pitchFamily="2" charset="-122"/>
              </a:rPr>
              <a:t>形式：</a:t>
            </a:r>
          </a:p>
          <a:p>
            <a:pPr marL="0" indent="0" fontAlgn="ctr">
              <a:buNone/>
              <a:defRPr/>
            </a:pPr>
            <a:r>
              <a:rPr lang="en-US" altLang="zh-C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        </a:t>
            </a:r>
            <a:r>
              <a:rPr lang="en-US" altLang="zh-CN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 </a:t>
            </a:r>
            <a:r>
              <a:rPr lang="zh-CN" altLang="zh-CN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fgets</a:t>
            </a:r>
            <a:r>
              <a:rPr lang="zh-CN" altLang="zh-CN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(str, n, fp)；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543</Words>
  <Application>Microsoft Office PowerPoint</Application>
  <PresentationFormat>全屏显示(16:9)</PresentationFormat>
  <Paragraphs>73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字符读写函数</vt:lpstr>
      <vt:lpstr>字符读写函数</vt:lpstr>
      <vt:lpstr>字符读写函数</vt:lpstr>
      <vt:lpstr>字符读写函数</vt:lpstr>
      <vt:lpstr>字符串读写函数</vt:lpstr>
      <vt:lpstr>字符串读写函数</vt:lpstr>
      <vt:lpstr>字符串读写函数</vt:lpstr>
      <vt:lpstr>字符串读写函数</vt:lpstr>
      <vt:lpstr>数据块读写函数</vt:lpstr>
      <vt:lpstr>数据块读写函数</vt:lpstr>
      <vt:lpstr>格式化读写函数</vt:lpstr>
      <vt:lpstr>格式化读写函数</vt:lpstr>
      <vt:lpstr>格式化读写函数</vt:lpstr>
      <vt:lpstr>格式化读写函数</vt:lpstr>
      <vt:lpstr>使用文件读写函数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188</cp:revision>
  <dcterms:created xsi:type="dcterms:W3CDTF">2017-07-02T02:55:42Z</dcterms:created>
  <dcterms:modified xsi:type="dcterms:W3CDTF">2021-04-19T00:03:00Z</dcterms:modified>
</cp:coreProperties>
</file>