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3" r:id="rId11"/>
    <p:sldId id="271" r:id="rId12"/>
    <p:sldId id="2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使用文件定位函数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tell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endParaRPr lang="zh-CN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若</a:t>
            </a:r>
            <a:r>
              <a:rPr lang="zh-CN" altLang="zh-CN" dirty="0">
                <a:ea typeface="宋体" pitchFamily="2" charset="-122"/>
              </a:rPr>
              <a:t>fp已指向一正确打开的文件,则函数调用形式：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long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 =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ftell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(fp);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6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 f</a:t>
            </a:r>
            <a:r>
              <a:rPr lang="en-US" altLang="zh-CN" dirty="0" smtClean="0">
                <a:ea typeface="宋体" pitchFamily="2" charset="-122"/>
              </a:rPr>
              <a:t>tell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endParaRPr lang="zh-CN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打开一个文件时,通常并不知道该文件的长度,通过以下函数调用可以求出文件的字节数：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fseek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(fp, 0L, SEEK_END);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ftell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(fp);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文件</a:t>
            </a:r>
            <a:r>
              <a:rPr lang="zh-CN" altLang="en-US" dirty="0"/>
              <a:t>定位函数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 fontScale="92500"/>
          </a:bodyPr>
          <a:lstStyle/>
          <a:p>
            <a:pPr fontAlgn="ctr"/>
            <a:r>
              <a:rPr lang="zh-CN" altLang="en-US" dirty="0"/>
              <a:t>除了</a:t>
            </a:r>
            <a:r>
              <a:rPr lang="zh-CN" altLang="zh-CN" dirty="0"/>
              <a:t>顺序</a:t>
            </a:r>
            <a:r>
              <a:rPr lang="zh-CN" altLang="zh-CN" dirty="0" smtClean="0"/>
              <a:t>读写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zh-CN" altLang="zh-CN" dirty="0"/>
              <a:t>实际问题中</a:t>
            </a:r>
            <a:r>
              <a:rPr lang="zh-CN" altLang="en-US" dirty="0"/>
              <a:t>还</a:t>
            </a:r>
            <a:r>
              <a:rPr lang="zh-CN" altLang="zh-CN" dirty="0"/>
              <a:t>常要求只读写文件中某一指定的部分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/>
            <a:r>
              <a:rPr lang="zh-CN" altLang="zh-CN" dirty="0" smtClean="0"/>
              <a:t>为了</a:t>
            </a:r>
            <a:r>
              <a:rPr lang="zh-CN" altLang="zh-CN" dirty="0"/>
              <a:t>解决这个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</a:t>
            </a:r>
            <a:r>
              <a:rPr lang="zh-CN" altLang="zh-CN" dirty="0"/>
              <a:t>移动文件内部的位置指针到需要读写的位置，再进行读写，这种读写称为</a:t>
            </a:r>
            <a:r>
              <a:rPr lang="zh-CN" altLang="zh-CN" b="1" dirty="0">
                <a:solidFill>
                  <a:srgbClr val="FF0000"/>
                </a:solidFill>
              </a:rPr>
              <a:t>随机读写</a:t>
            </a:r>
            <a:r>
              <a:rPr lang="zh-CN" altLang="zh-CN" dirty="0"/>
              <a:t>。</a:t>
            </a:r>
            <a:endParaRPr lang="en-US" altLang="zh-CN" dirty="0"/>
          </a:p>
          <a:p>
            <a:pPr fontAlgn="ctr"/>
            <a:r>
              <a:rPr lang="zh-CN" altLang="zh-CN" dirty="0"/>
              <a:t>实现随机读写的关键是要按要求移动位置指针，这称为</a:t>
            </a:r>
            <a:r>
              <a:rPr lang="zh-CN" altLang="zh-CN" b="1" dirty="0">
                <a:solidFill>
                  <a:srgbClr val="FF0000"/>
                </a:solidFill>
              </a:rPr>
              <a:t>文件的定位</a:t>
            </a:r>
            <a:r>
              <a:rPr lang="zh-CN" altLang="zh-CN" dirty="0" smtClean="0"/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rewind</a:t>
            </a:r>
            <a:r>
              <a:rPr lang="zh-CN" altLang="zh-CN" dirty="0"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rewind函数在使用上非常简单，其调用形式为：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rewind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(文件指针);</a:t>
            </a: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它的功能是把文件内部的位置指针移到</a:t>
            </a:r>
            <a:r>
              <a:rPr lang="zh-CN" altLang="zh-CN" dirty="0" smtClean="0">
                <a:ea typeface="宋体" pitchFamily="2" charset="-122"/>
              </a:rPr>
              <a:t>文件</a:t>
            </a:r>
            <a:r>
              <a:rPr lang="zh-CN" altLang="en-US" dirty="0" smtClean="0">
                <a:ea typeface="宋体" pitchFamily="2" charset="-122"/>
              </a:rPr>
              <a:t>起始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3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fseek</a:t>
            </a:r>
            <a:r>
              <a:rPr lang="zh-CN" altLang="zh-CN" dirty="0"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fseek函数用来移动文件位置指针到指定的位置上，接着的读或写操作将从此位置开始。</a:t>
            </a:r>
            <a:endParaRPr lang="en-US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fseek函数的调用形式：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fseek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(pf,offset,origin)；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3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024335"/>
          </a:xfrm>
        </p:spPr>
        <p:txBody>
          <a:bodyPr>
            <a:normAutofit fontScale="92500" lnSpcReduction="100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fseek</a:t>
            </a:r>
            <a:r>
              <a:rPr lang="zh-CN" altLang="zh-CN" dirty="0"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pf</a:t>
            </a:r>
            <a:r>
              <a:rPr lang="zh-CN" altLang="zh-CN" dirty="0">
                <a:ea typeface="宋体" pitchFamily="2" charset="-122"/>
              </a:rPr>
              <a:t>是文件指针</a:t>
            </a:r>
            <a:r>
              <a:rPr lang="zh-CN" altLang="zh-CN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offset</a:t>
            </a:r>
            <a:r>
              <a:rPr lang="zh-CN" altLang="zh-CN" dirty="0">
                <a:ea typeface="宋体" pitchFamily="2" charset="-122"/>
              </a:rPr>
              <a:t>是以字节为单位的位移量，长整型数，当用常量表示位移量时，要求加后缀“L”</a:t>
            </a:r>
            <a:r>
              <a:rPr lang="zh-CN" altLang="zh-CN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origin是起始点，用以指定位移量是以哪个位置为基准起始点的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4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seek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endParaRPr lang="zh-CN" altLang="zh-CN" dirty="0">
              <a:ea typeface="宋体" pitchFamily="2" charset="-122"/>
            </a:endParaRPr>
          </a:p>
          <a:p>
            <a:pPr marL="457200" indent="-457200" eaLnBrk="0" hangingPunct="0"/>
            <a:r>
              <a:rPr lang="zh-CN" altLang="zh-CN" dirty="0" smtClean="0"/>
              <a:t>规定</a:t>
            </a:r>
            <a:r>
              <a:rPr lang="zh-CN" altLang="zh-CN" dirty="0"/>
              <a:t>的起始点有三种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857250" lvl="1" indent="-457200" eaLnBrk="0" hangingPunct="0">
              <a:buFont typeface="Wingdings" panose="05000000000000000000" pitchFamily="2" charset="2"/>
              <a:buChar char="ü"/>
            </a:pPr>
            <a:r>
              <a:rPr lang="zh-CN" altLang="zh-CN" dirty="0" smtClean="0"/>
              <a:t>文件首</a:t>
            </a:r>
            <a:endParaRPr lang="en-US" altLang="zh-CN" dirty="0" smtClean="0"/>
          </a:p>
          <a:p>
            <a:pPr marL="857250" lvl="1" indent="-457200" eaLnBrk="0" hangingPunct="0">
              <a:buFont typeface="Wingdings" panose="05000000000000000000" pitchFamily="2" charset="2"/>
              <a:buChar char="ü"/>
            </a:pPr>
            <a:r>
              <a:rPr lang="zh-CN" altLang="zh-CN" dirty="0" smtClean="0"/>
              <a:t>当前位置</a:t>
            </a:r>
            <a:endParaRPr lang="en-US" altLang="zh-CN" dirty="0" smtClean="0"/>
          </a:p>
          <a:p>
            <a:pPr marL="857250" lvl="1" indent="-457200" eaLnBrk="0" hangingPunct="0">
              <a:buFont typeface="Wingdings" panose="05000000000000000000" pitchFamily="2" charset="2"/>
              <a:buChar char="ü"/>
            </a:pPr>
            <a:r>
              <a:rPr lang="zh-CN" altLang="zh-CN" dirty="0" smtClean="0"/>
              <a:t>文件尾</a:t>
            </a:r>
            <a:endParaRPr lang="en-US" altLang="zh-CN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89264"/>
            <a:ext cx="3095427" cy="26351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2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579296" cy="14401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seek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endParaRPr lang="zh-CN" altLang="zh-CN" dirty="0">
              <a:ea typeface="宋体" pitchFamily="2" charset="-122"/>
            </a:endParaRPr>
          </a:p>
          <a:p>
            <a:pPr marL="457200" indent="-457200" eaLnBrk="0" hangingPunct="0"/>
            <a:r>
              <a:rPr lang="zh-CN" altLang="zh-CN" dirty="0" smtClean="0"/>
              <a:t>起始</a:t>
            </a:r>
            <a:r>
              <a:rPr lang="zh-CN" altLang="zh-CN" dirty="0"/>
              <a:t>点既可用标识符来表示，也可用数字来</a:t>
            </a:r>
            <a:r>
              <a:rPr lang="zh-CN" altLang="zh-CN" dirty="0" smtClean="0"/>
              <a:t>代表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89670"/>
              </p:ext>
            </p:extLst>
          </p:nvPr>
        </p:nvGraphicFramePr>
        <p:xfrm>
          <a:off x="1187623" y="2427734"/>
          <a:ext cx="5904657" cy="19442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76352"/>
                <a:gridCol w="2422520"/>
                <a:gridCol w="1605785"/>
              </a:tblGrid>
              <a:tr h="486054"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起始点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表示符号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数字表示</a:t>
                      </a:r>
                      <a:endParaRPr lang="zh-CN" sz="2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文件首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SEEK_SET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当前位置</a:t>
                      </a:r>
                      <a:endParaRPr lang="zh-CN" sz="2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SEEK_CUR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文件末尾</a:t>
                      </a:r>
                      <a:endParaRPr lang="zh-CN" sz="24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SEEK_END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6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使用文件定位函数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tell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endParaRPr lang="zh-CN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ftell函数用以获得的文件当前位置指针的</a:t>
            </a:r>
            <a:r>
              <a:rPr lang="zh-CN" altLang="zh-CN" dirty="0" smtClean="0">
                <a:ea typeface="宋体" pitchFamily="2" charset="-122"/>
              </a:rPr>
              <a:t>位置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返回值给出当前文件位置指针相对于文件开头的字节数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424</Words>
  <Application>Microsoft Office PowerPoint</Application>
  <PresentationFormat>全屏显示(16:9)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华文行楷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学习目标</vt:lpstr>
      <vt:lpstr>使用文件定位函数</vt:lpstr>
      <vt:lpstr>使用文件定位函数</vt:lpstr>
      <vt:lpstr>使用文件定位函数</vt:lpstr>
      <vt:lpstr>使用文件定位函数</vt:lpstr>
      <vt:lpstr>使用文件定位函数</vt:lpstr>
      <vt:lpstr>使用文件定位函数</vt:lpstr>
      <vt:lpstr>使用文件定位函数</vt:lpstr>
      <vt:lpstr>使用文件定位函数</vt:lpstr>
      <vt:lpstr>使用文件定位函数</vt:lpstr>
      <vt:lpstr>使用文件定位函数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192</cp:revision>
  <dcterms:created xsi:type="dcterms:W3CDTF">2017-07-02T02:55:42Z</dcterms:created>
  <dcterms:modified xsi:type="dcterms:W3CDTF">2021-04-19T00:02:51Z</dcterms:modified>
</cp:coreProperties>
</file>