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70" r:id="rId5"/>
    <p:sldId id="267" r:id="rId6"/>
    <p:sldId id="268" r:id="rId7"/>
    <p:sldId id="271" r:id="rId8"/>
    <p:sldId id="269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使用</a:t>
            </a:r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文件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检测</a:t>
            </a:r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函数</a:t>
            </a:r>
            <a:endParaRPr lang="zh-CN" altLang="en-US" sz="3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文件检测函数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文件检测函数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en-US" dirty="0" smtClean="0">
                <a:ea typeface="宋体" pitchFamily="2" charset="-122"/>
              </a:rPr>
              <a:t>文件结束</a:t>
            </a:r>
            <a:r>
              <a:rPr lang="zh-CN" altLang="en-US" dirty="0">
                <a:ea typeface="宋体" pitchFamily="2" charset="-122"/>
              </a:rPr>
              <a:t>检测</a:t>
            </a:r>
            <a:r>
              <a:rPr lang="zh-CN" altLang="en-US" dirty="0" smtClean="0">
                <a:ea typeface="宋体" pitchFamily="2" charset="-122"/>
              </a:rPr>
              <a:t>函数</a:t>
            </a:r>
            <a:endParaRPr lang="zh-CN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以EOF作为文件结束标志的</a:t>
            </a:r>
            <a:r>
              <a:rPr lang="zh-CN" altLang="zh-CN" dirty="0" smtClean="0">
                <a:ea typeface="宋体" pitchFamily="2" charset="-122"/>
              </a:rPr>
              <a:t>文件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必须</a:t>
            </a:r>
            <a:r>
              <a:rPr lang="zh-CN" altLang="zh-CN" dirty="0">
                <a:ea typeface="宋体" pitchFamily="2" charset="-122"/>
              </a:rPr>
              <a:t>是文本文件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文本文件</a:t>
            </a:r>
            <a:r>
              <a:rPr lang="zh-CN" altLang="zh-CN" dirty="0">
                <a:ea typeface="宋体" pitchFamily="2" charset="-122"/>
              </a:rPr>
              <a:t>中以ASCII代码值的形式</a:t>
            </a:r>
            <a:r>
              <a:rPr lang="zh-CN" altLang="zh-CN" dirty="0" smtClean="0">
                <a:ea typeface="宋体" pitchFamily="2" charset="-122"/>
              </a:rPr>
              <a:t>存放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 不可能</a:t>
            </a:r>
            <a:r>
              <a:rPr lang="zh-CN" altLang="zh-CN" dirty="0">
                <a:ea typeface="宋体" pitchFamily="2" charset="-122"/>
              </a:rPr>
              <a:t>出现-</a:t>
            </a:r>
            <a:r>
              <a:rPr lang="zh-CN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因此</a:t>
            </a:r>
            <a:r>
              <a:rPr lang="zh-CN" altLang="zh-CN" dirty="0">
                <a:ea typeface="宋体" pitchFamily="2" charset="-122"/>
              </a:rPr>
              <a:t>可以用EOF作为文件结束标志。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3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文件检测函数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91264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en-US" dirty="0" smtClean="0">
                <a:ea typeface="宋体" pitchFamily="2" charset="-122"/>
              </a:rPr>
              <a:t>文件结束</a:t>
            </a:r>
            <a:r>
              <a:rPr lang="zh-CN" altLang="en-US" dirty="0">
                <a:ea typeface="宋体" pitchFamily="2" charset="-122"/>
              </a:rPr>
              <a:t>检测</a:t>
            </a:r>
            <a:r>
              <a:rPr lang="zh-CN" altLang="en-US" dirty="0" smtClean="0">
                <a:ea typeface="宋体" pitchFamily="2" charset="-122"/>
              </a:rPr>
              <a:t>函数</a:t>
            </a:r>
            <a:endParaRPr lang="zh-CN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数据</a:t>
            </a:r>
            <a:r>
              <a:rPr lang="zh-CN" altLang="zh-CN" dirty="0">
                <a:ea typeface="宋体" pitchFamily="2" charset="-122"/>
              </a:rPr>
              <a:t>以二进制形式存放到文件中</a:t>
            </a:r>
            <a:r>
              <a:rPr lang="zh-CN" altLang="zh-CN" dirty="0" smtClean="0">
                <a:ea typeface="宋体" pitchFamily="2" charset="-122"/>
              </a:rPr>
              <a:t>时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就</a:t>
            </a:r>
            <a:r>
              <a:rPr lang="zh-CN" altLang="zh-CN" dirty="0">
                <a:ea typeface="宋体" pitchFamily="2" charset="-122"/>
              </a:rPr>
              <a:t>会有-1值的</a:t>
            </a:r>
            <a:r>
              <a:rPr lang="zh-CN" altLang="zh-CN" dirty="0" smtClean="0">
                <a:ea typeface="宋体" pitchFamily="2" charset="-122"/>
              </a:rPr>
              <a:t>出现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因此</a:t>
            </a:r>
            <a:r>
              <a:rPr lang="zh-CN" altLang="zh-CN" dirty="0">
                <a:ea typeface="宋体" pitchFamily="2" charset="-122"/>
              </a:rPr>
              <a:t>不能采用EOF作为二进制文件的结束标志。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77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文件检测函数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 lnSpcReduction="10000"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en-US" dirty="0" smtClean="0">
                <a:ea typeface="宋体" pitchFamily="2" charset="-122"/>
              </a:rPr>
              <a:t>文件结束</a:t>
            </a:r>
            <a:r>
              <a:rPr lang="zh-CN" altLang="en-US" dirty="0">
                <a:ea typeface="宋体" pitchFamily="2" charset="-122"/>
              </a:rPr>
              <a:t>检测</a:t>
            </a:r>
            <a:r>
              <a:rPr lang="zh-CN" altLang="en-US" dirty="0" smtClean="0">
                <a:ea typeface="宋体" pitchFamily="2" charset="-122"/>
              </a:rPr>
              <a:t>函数</a:t>
            </a:r>
            <a:endParaRPr lang="zh-CN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C提供一个feof函数,用来判断文件是否结束。调用格式：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feof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(文件指针);</a:t>
            </a: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如果遇到</a:t>
            </a:r>
            <a:r>
              <a:rPr lang="zh-CN" altLang="zh-CN" dirty="0" smtClean="0">
                <a:ea typeface="宋体" pitchFamily="2" charset="-122"/>
              </a:rPr>
              <a:t>文件结束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函数</a:t>
            </a:r>
            <a:r>
              <a:rPr lang="zh-CN" altLang="zh-CN" dirty="0">
                <a:ea typeface="宋体" pitchFamily="2" charset="-122"/>
              </a:rPr>
              <a:t>feof(fp)的值为</a:t>
            </a:r>
            <a:r>
              <a:rPr lang="zh-CN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否则</a:t>
            </a:r>
            <a:r>
              <a:rPr lang="zh-CN" altLang="zh-CN" dirty="0">
                <a:ea typeface="宋体" pitchFamily="2" charset="-122"/>
              </a:rPr>
              <a:t>为0。</a:t>
            </a: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0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文件检测函数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读写</a:t>
            </a:r>
            <a:r>
              <a:rPr lang="zh-CN" altLang="zh-CN" dirty="0">
                <a:ea typeface="宋体" pitchFamily="2" charset="-122"/>
              </a:rPr>
              <a:t>文件出错检测</a:t>
            </a:r>
            <a:r>
              <a:rPr lang="zh-CN" altLang="zh-CN" dirty="0" smtClean="0">
                <a:ea typeface="宋体" pitchFamily="2" charset="-122"/>
              </a:rPr>
              <a:t>函数</a:t>
            </a: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读写文件出错检测函数ferror函数调用格式：</a:t>
            </a:r>
          </a:p>
          <a:p>
            <a:pPr marL="0" indent="0" fontAlgn="ctr"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       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ferror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(文件指针);  </a:t>
            </a:r>
          </a:p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80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文件检测函数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读写</a:t>
            </a:r>
            <a:r>
              <a:rPr lang="zh-CN" altLang="zh-CN" dirty="0">
                <a:ea typeface="宋体" pitchFamily="2" charset="-122"/>
              </a:rPr>
              <a:t>文件出错检测</a:t>
            </a:r>
            <a:r>
              <a:rPr lang="zh-CN" altLang="zh-CN" dirty="0" smtClean="0">
                <a:ea typeface="宋体" pitchFamily="2" charset="-122"/>
              </a:rPr>
              <a:t>函数</a:t>
            </a: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ferror函数</a:t>
            </a:r>
            <a:r>
              <a:rPr lang="zh-CN" altLang="zh-CN" dirty="0" smtClean="0">
                <a:ea typeface="宋体" pitchFamily="2" charset="-122"/>
              </a:rPr>
              <a:t>功能</a:t>
            </a:r>
            <a:r>
              <a:rPr lang="zh-CN" altLang="en-US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 lvl="1" fontAlgn="ctr">
              <a:buFont typeface="Wingdings" panose="05000000000000000000" pitchFamily="2" charset="2"/>
              <a:buChar char="ü"/>
              <a:defRPr/>
            </a:pPr>
            <a:r>
              <a:rPr lang="zh-CN" altLang="zh-CN" dirty="0" smtClean="0">
                <a:ea typeface="宋体" pitchFamily="2" charset="-122"/>
              </a:rPr>
              <a:t>检查</a:t>
            </a:r>
            <a:r>
              <a:rPr lang="zh-CN" altLang="zh-CN" dirty="0">
                <a:ea typeface="宋体" pitchFamily="2" charset="-122"/>
              </a:rPr>
              <a:t>文件在用各种输入输出函数进行读写时是否出错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lvl="1" fontAlgn="ctr">
              <a:buFont typeface="Wingdings" panose="05000000000000000000" pitchFamily="2" charset="2"/>
              <a:buChar char="ü"/>
              <a:defRPr/>
            </a:pPr>
            <a:r>
              <a:rPr lang="zh-CN" altLang="zh-CN" dirty="0" smtClean="0">
                <a:ea typeface="宋体" pitchFamily="2" charset="-122"/>
              </a:rPr>
              <a:t>如</a:t>
            </a:r>
            <a:r>
              <a:rPr lang="zh-CN" altLang="zh-CN" dirty="0">
                <a:ea typeface="宋体" pitchFamily="2" charset="-122"/>
              </a:rPr>
              <a:t>ferror返回值为0表示未出错，否则表示有错。</a:t>
            </a: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27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文件检测函数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 fontScale="92500" lnSpcReduction="10000"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文件</a:t>
            </a:r>
            <a:r>
              <a:rPr lang="zh-CN" altLang="zh-CN" dirty="0">
                <a:ea typeface="宋体" pitchFamily="2" charset="-122"/>
              </a:rPr>
              <a:t>出错标志和文件结束标志置零</a:t>
            </a:r>
            <a:r>
              <a:rPr lang="zh-CN" altLang="zh-CN" dirty="0" smtClean="0">
                <a:ea typeface="宋体" pitchFamily="2" charset="-122"/>
              </a:rPr>
              <a:t>函数</a:t>
            </a: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文件出错标志和文件结束标志置零函数clearerr函数调用格式：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clearerr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(文件指针);  </a:t>
            </a:r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其功能是用于清除出错标志和文件结束标志，使它们为0值。</a:t>
            </a: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5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使用文件检测函数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274</Words>
  <Application>Microsoft Office PowerPoint</Application>
  <PresentationFormat>全屏显示(16:9)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使用文件检测函数</vt:lpstr>
      <vt:lpstr>使用文件检测函数</vt:lpstr>
      <vt:lpstr>使用文件检测函数</vt:lpstr>
      <vt:lpstr>使用文件检测函数</vt:lpstr>
      <vt:lpstr>使用文件检测函数</vt:lpstr>
      <vt:lpstr>使用文件检测函数</vt:lpstr>
      <vt:lpstr>使用文件检测函数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195</cp:revision>
  <dcterms:created xsi:type="dcterms:W3CDTF">2017-07-02T02:55:42Z</dcterms:created>
  <dcterms:modified xsi:type="dcterms:W3CDTF">2021-04-19T00:02:38Z</dcterms:modified>
</cp:coreProperties>
</file>