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39" r:id="rId4"/>
    <p:sldId id="340" r:id="rId5"/>
    <p:sldId id="333" r:id="rId6"/>
    <p:sldId id="335" r:id="rId7"/>
    <p:sldId id="328" r:id="rId8"/>
    <p:sldId id="330" r:id="rId9"/>
    <p:sldId id="331" r:id="rId10"/>
    <p:sldId id="332" r:id="rId11"/>
    <p:sldId id="336" r:id="rId12"/>
    <p:sldId id="337" r:id="rId13"/>
    <p:sldId id="341" r:id="rId14"/>
    <p:sldId id="338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D0D"/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98" d="100"/>
          <a:sy n="98" d="100"/>
        </p:scale>
        <p:origin x="888" y="8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64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0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6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0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9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1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0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3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8027" y="2395638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知识点：线程类的方法和属性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618" y="3137254"/>
            <a:ext cx="77642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用来阻塞当前所有线程，直至该线程运行结束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23123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54" y="2098395"/>
            <a:ext cx="6096000" cy="32060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MyThread(threading.Thread):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threading.Thread.__init__(self)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self.setName("python " + self.name)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 run(self):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"I am %s" % (self.name)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3570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6080" y="2577879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join(self, timeout=None):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threading.Thread(self,timeout)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 i in range(0, 5):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my_thread = MyThread()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my_thread.start()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14381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62202" y="218674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3" name="图片 2" descr="图片包含 屏幕截图&#10;&#10;已生成高可信度的说明">
            <a:extLst>
              <a:ext uri="{FF2B5EF4-FFF2-40B4-BE49-F238E27FC236}">
                <a16:creationId xmlns:a16="http://schemas.microsoft.com/office/drawing/2014/main" id="{F77EEB6A-6F45-4E7C-8CA0-7526B1371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36" y="2936824"/>
            <a:ext cx="6264035" cy="22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0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16815" y="331588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4567374" y="3355870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模块简介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3219950" y="2799036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4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9835" y="1930454"/>
            <a:ext cx="106354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提供的方法包括：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返回线程的名字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isAlive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布尔标志，表示这个线程是否还在运行中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返回线程的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join(self, timeout=None)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程序挂起，直到线程结束，如果给出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指阻塞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定义线程的功能函数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(self, daemonic)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把线程的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标志设为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daemonic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(self, name)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设置线程的名字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开始线程执行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8165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5061" y="202460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(threading.Thread):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threading.Thread.__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run(self):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print "I am %s" % (self.name)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range(0, 5):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my_thread.start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5331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5148" y="223118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8961D1B4-8A04-4E4D-BCB4-DBF5C7178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49" y="2791838"/>
            <a:ext cx="6122339" cy="21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7556" y="1995319"/>
            <a:ext cx="983197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Thread-No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形式，实例代码运行结果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9CB3C-2013-4988-A9A7-A98A167A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3232346"/>
            <a:ext cx="6388399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1844457"/>
            <a:ext cx="814889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可以指定每一个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方法，代码：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76" y="2468166"/>
            <a:ext cx="5407034" cy="389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1126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6791" y="189359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4" name="图片 3" descr="图片包含 屏幕截图&#10;&#10;已生成高可信度的说明">
            <a:extLst>
              <a:ext uri="{FF2B5EF4-FFF2-40B4-BE49-F238E27FC236}">
                <a16:creationId xmlns:a16="http://schemas.microsoft.com/office/drawing/2014/main" id="{0995562F-A523-4CB3-BBF4-E24CDF652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85" y="2632868"/>
            <a:ext cx="6901405" cy="25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320</Words>
  <Application>Microsoft Office PowerPoint</Application>
  <PresentationFormat>自定义</PresentationFormat>
  <Paragraphs>59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225</cp:revision>
  <dcterms:created xsi:type="dcterms:W3CDTF">2017-06-05T01:21:00Z</dcterms:created>
  <dcterms:modified xsi:type="dcterms:W3CDTF">2017-10-12T12:09:41Z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