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34" r:id="rId4"/>
    <p:sldId id="335" r:id="rId5"/>
    <p:sldId id="288" r:id="rId6"/>
    <p:sldId id="324" r:id="rId7"/>
    <p:sldId id="329" r:id="rId8"/>
    <p:sldId id="331" r:id="rId9"/>
    <p:sldId id="330" r:id="rId10"/>
    <p:sldId id="333" r:id="rId11"/>
    <p:sldId id="257" r:id="rId12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720" y="-108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2585149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知识点：继承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threading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类创建线程</a:t>
            </a:r>
          </a:p>
          <a:p>
            <a:endParaRPr lang="zh-CN" altLang="en-US" sz="5400" b="1" dirty="0">
              <a:solidFill>
                <a:srgbClr val="6BA42C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endParaRPr lang="zh-CN" altLang="en-US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0808" y="275684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4570558" y="2050211"/>
            <a:ext cx="5569698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15402" y="1199625"/>
              <a:ext cx="2637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模块简介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581030" y="3620276"/>
            <a:ext cx="5782905" cy="599235"/>
            <a:chOff x="3720963" y="2324915"/>
            <a:chExt cx="4258707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965" y="2490265"/>
              <a:ext cx="3637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threading.Thread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在线程中运行函数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570558" y="4405310"/>
            <a:ext cx="5569698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33103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9204" y="3721193"/>
              <a:ext cx="3428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threading.Thread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类创建线程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570558" y="2835242"/>
            <a:ext cx="5569698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256043" y="1199625"/>
              <a:ext cx="3397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函数运行在多线程的两种实现方法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79321" y="328512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353695" y="3668267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768616" y="2042911"/>
            <a:ext cx="651442" cy="375221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4570558" y="5195891"/>
            <a:ext cx="5569698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15402" y="3714217"/>
              <a:ext cx="2766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线程类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的方法和属性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3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16815" y="3315886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4567374" y="3355870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threading.Thread</a:t>
            </a:r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类创建线程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3219950" y="2799036"/>
            <a:ext cx="193307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 4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067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1923" y="3104707"/>
            <a:ext cx="8647515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中我们主要是通过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这两个模块来实现的，其中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模块是对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做了一些包装的，可以更加方便的被使用，所以我们使用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模块实现多线程编程。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60619" y="657666"/>
            <a:ext cx="70301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6632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threading.Thread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类创建线程</a:t>
            </a:r>
          </a:p>
        </p:txBody>
      </p:sp>
    </p:spTree>
    <p:extLst>
      <p:ext uri="{BB962C8B-B14F-4D97-AF65-F5344CB8AC3E}">
        <p14:creationId xmlns:p14="http://schemas.microsoft.com/office/powerpoint/2010/main" val="14852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7348" y="3182813"/>
            <a:ext cx="8823978" cy="150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使用线程有两种模式，一种是创建线程要执行的函数，把这个函数传递进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对象里，让它来执行；另一种是直接从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继承，创建一个新的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，把线程执行的代码放到这个新的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60619" y="657666"/>
            <a:ext cx="70301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6632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threading.Thread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类创建线程</a:t>
            </a:r>
          </a:p>
        </p:txBody>
      </p:sp>
    </p:spTree>
    <p:extLst>
      <p:ext uri="{BB962C8B-B14F-4D97-AF65-F5344CB8AC3E}">
        <p14:creationId xmlns:p14="http://schemas.microsoft.com/office/powerpoint/2010/main" val="275553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220" y="1652631"/>
            <a:ext cx="7421330" cy="4462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2360619" y="657666"/>
            <a:ext cx="70301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6632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threading.Thread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类创建线程</a:t>
            </a:r>
          </a:p>
        </p:txBody>
      </p:sp>
    </p:spTree>
    <p:extLst>
      <p:ext uri="{BB962C8B-B14F-4D97-AF65-F5344CB8AC3E}">
        <p14:creationId xmlns:p14="http://schemas.microsoft.com/office/powerpoint/2010/main" val="20240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3742" y="2095077"/>
            <a:ext cx="1690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60619" y="657666"/>
            <a:ext cx="70301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6632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threading.Thread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类创建线程</a:t>
            </a:r>
          </a:p>
        </p:txBody>
      </p:sp>
      <p:pic>
        <p:nvPicPr>
          <p:cNvPr id="5" name="图片 4" descr="图片包含 屏幕截图&#10;&#10;已生成高可信度的说明">
            <a:extLst>
              <a:ext uri="{FF2B5EF4-FFF2-40B4-BE49-F238E27FC236}">
                <a16:creationId xmlns:a16="http://schemas.microsoft.com/office/drawing/2014/main" xmlns="" id="{EE2C425E-66A9-427A-ACE2-A1DCDB576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054" y="2933707"/>
            <a:ext cx="5419725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779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94743" y="227355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threading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MyThread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(threading.Thread):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def 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__(self):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 threading.Thread.__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__(self);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def run(self):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 print "I am %s" %self.name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__name__ == "__main__":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for thread in range(0, 5):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t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MyThread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t.start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9" y="657666"/>
            <a:ext cx="70301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6632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threading.Thread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类创建线程</a:t>
            </a:r>
          </a:p>
        </p:txBody>
      </p:sp>
    </p:spTree>
    <p:extLst>
      <p:ext uri="{BB962C8B-B14F-4D97-AF65-F5344CB8AC3E}">
        <p14:creationId xmlns:p14="http://schemas.microsoft.com/office/powerpoint/2010/main" val="210536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690133" y="2048389"/>
            <a:ext cx="1690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60619" y="657666"/>
            <a:ext cx="70301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35221" y="737342"/>
            <a:ext cx="6632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threading.Thread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类创建线程</a:t>
            </a:r>
          </a:p>
        </p:txBody>
      </p:sp>
      <p:pic>
        <p:nvPicPr>
          <p:cNvPr id="4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xmlns="" id="{57F21C40-36CC-4CAA-8A1A-B6CD8B79C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77" y="2770471"/>
            <a:ext cx="6531166" cy="2011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93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201</Words>
  <Application>Microsoft Office PowerPoint</Application>
  <PresentationFormat>自定义</PresentationFormat>
  <Paragraphs>26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未定义</cp:lastModifiedBy>
  <cp:revision>181</cp:revision>
  <dcterms:created xsi:type="dcterms:W3CDTF">2017-06-05T01:21:00Z</dcterms:created>
  <dcterms:modified xsi:type="dcterms:W3CDTF">2018-05-03T06:20:06Z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