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07" r:id="rId4"/>
    <p:sldId id="308" r:id="rId5"/>
    <p:sldId id="286" r:id="rId6"/>
    <p:sldId id="305" r:id="rId7"/>
    <p:sldId id="306" r:id="rId8"/>
    <p:sldId id="257" r:id="rId9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1440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1754153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知识点：使用静态文件资源与页面文件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700973" y="1763112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85854" y="1190823"/>
              <a:ext cx="25851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Flask Web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框架介绍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711445" y="3333177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85854" y="2446437"/>
              <a:ext cx="27558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装饰器与参数传递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700973" y="4118211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31492" y="3708025"/>
              <a:ext cx="34327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POST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请求的参数传递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700973" y="2548143"/>
            <a:ext cx="4109937" cy="599235"/>
            <a:chOff x="3710491" y="1059582"/>
            <a:chExt cx="4109937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18572" y="1246612"/>
              <a:ext cx="35018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Flash Web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框架安装并运行一个应用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700973" y="4908792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31492" y="3714392"/>
              <a:ext cx="3270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session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跟踪用户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254476" y="1763112"/>
            <a:ext cx="4112896" cy="599235"/>
            <a:chOff x="3710491" y="1059582"/>
            <a:chExt cx="4112896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4283635" y="1187793"/>
              <a:ext cx="35397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使用静态文件资源与页面文件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416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03973" y="3601144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767182" y="3684054"/>
            <a:ext cx="555518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使用静态文件资源与页面文件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2936460" y="3125313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6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333883" y="1861203"/>
            <a:ext cx="7580808" cy="4192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静态文件</a:t>
            </a:r>
          </a:p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 web 应用也会需要静态文件，通常是 CSS 和 JavaScript 文件。理想状况下， 你已经配置好 Web 服务器来提供静态文件，但是在开发中，Flask 也可以做到。 只要在你的包中或是模块的所在目录中创建一个名为 static 的文件夹，在应用中使用 /static 即可访问。</a:t>
            </a:r>
          </a:p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给静态文件生成 URL ，使用特殊的 'static' 端点名:</a:t>
            </a:r>
          </a:p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url_for('static', filename='style.css')</a:t>
            </a:r>
          </a:p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这个文件应该存储在文件系统上的 static/style.css 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569406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5519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使用静态文件资源与页面文件</a:t>
            </a:r>
          </a:p>
        </p:txBody>
      </p:sp>
    </p:spTree>
    <p:extLst>
      <p:ext uri="{BB962C8B-B14F-4D97-AF65-F5344CB8AC3E}">
        <p14:creationId xmlns:p14="http://schemas.microsoft.com/office/powerpoint/2010/main" val="288078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852198" y="2932417"/>
            <a:ext cx="6096000" cy="21390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请求对象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首先从 flask 模块里导入它: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flask import request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当前请求的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方法可通过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属性来访问。这里有一个用到上面提到的那两个属性的完整实例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569406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5519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使用静态文件资源与页面文件</a:t>
            </a:r>
          </a:p>
        </p:txBody>
      </p:sp>
    </p:spTree>
    <p:extLst>
      <p:ext uri="{BB962C8B-B14F-4D97-AF65-F5344CB8AC3E}">
        <p14:creationId xmlns:p14="http://schemas.microsoft.com/office/powerpoint/2010/main" val="153823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079883" y="1495453"/>
            <a:ext cx="8951536" cy="4826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@app.route('/login', methods=['POST', 'GET'])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login():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error = None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 request.method == 'POST':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 valid_login(request.form['username'],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request.form['password']):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return log_the_user_in(request.form['username'])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else: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error = 'Invalid username/password'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# the code below is executed if the request method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# was GET or the credentials were invalid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render_template('login.html', error=error)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569406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5519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使用静态文件资源与页面文件</a:t>
            </a:r>
          </a:p>
        </p:txBody>
      </p:sp>
    </p:spTree>
    <p:extLst>
      <p:ext uri="{BB962C8B-B14F-4D97-AF65-F5344CB8AC3E}">
        <p14:creationId xmlns:p14="http://schemas.microsoft.com/office/powerpoint/2010/main" val="143566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86271" y="2921142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357</Words>
  <Application>Microsoft Office PowerPoint</Application>
  <PresentationFormat>自定义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Calibri Light</vt:lpstr>
      <vt:lpstr>Century Gothic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164</cp:revision>
  <dcterms:created xsi:type="dcterms:W3CDTF">2017-06-05T01:21:00Z</dcterms:created>
  <dcterms:modified xsi:type="dcterms:W3CDTF">2022-04-10T15:06:34Z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