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sldIdLst>
    <p:sldId id="256" r:id="rId3"/>
    <p:sldId id="328" r:id="rId4"/>
    <p:sldId id="329" r:id="rId5"/>
    <p:sldId id="288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257" r:id="rId18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82" y="1440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1754153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 </a:t>
            </a:r>
            <a:r>
              <a:rPr lang="en-US" altLang="zh-CN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GET</a:t>
            </a: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POST</a:t>
            </a: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请求的参数传递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88733" y="2567704"/>
            <a:ext cx="8877451" cy="2528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、PUT</a:t>
            </a: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 POST 但是服务器可能触发了存储过程多次，多次覆盖掉旧值。你可 能会问这有什么用，当然这是有原因的。考虑到传输中连接可能会丢失，在 这种 情况下浏览器和服务器之间的系统可能安全地第二次接收请求，而 不破坏其它东西。因为 POST 它只触发一次，所以用 POST 是不可能的。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487094" y="646048"/>
            <a:ext cx="572799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53848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GET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POST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请求的参数传递</a:t>
            </a:r>
          </a:p>
        </p:txBody>
      </p:sp>
    </p:spTree>
    <p:extLst>
      <p:ext uri="{BB962C8B-B14F-4D97-AF65-F5344CB8AC3E}">
        <p14:creationId xmlns:p14="http://schemas.microsoft.com/office/powerpoint/2010/main" val="93939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42912" y="2498825"/>
            <a:ext cx="6096000" cy="324704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、DELETE</a:t>
            </a: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删除给定位置的信息。</a:t>
            </a: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、OPTIONS</a:t>
            </a: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给客户端提供一个敏捷的途径来弄清这个 URL 支持哪些 HTTP 方法。 从 Flask 0.6 开始，实现了自动处理。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487094" y="646048"/>
            <a:ext cx="572799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53848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GET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POST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请求的参数传递</a:t>
            </a:r>
          </a:p>
        </p:txBody>
      </p:sp>
    </p:spTree>
    <p:extLst>
      <p:ext uri="{BB962C8B-B14F-4D97-AF65-F5344CB8AC3E}">
        <p14:creationId xmlns:p14="http://schemas.microsoft.com/office/powerpoint/2010/main" val="225500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2841"/>
          <a:stretch/>
        </p:blipFill>
        <p:spPr>
          <a:xfrm>
            <a:off x="1473200" y="2126878"/>
            <a:ext cx="9306548" cy="3693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 4"/>
          <p:cNvSpPr/>
          <p:nvPr/>
        </p:nvSpPr>
        <p:spPr>
          <a:xfrm>
            <a:off x="2487094" y="646048"/>
            <a:ext cx="572799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53848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GET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POST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请求的参数传递</a:t>
            </a:r>
          </a:p>
        </p:txBody>
      </p:sp>
    </p:spTree>
    <p:extLst>
      <p:ext uri="{BB962C8B-B14F-4D97-AF65-F5344CB8AC3E}">
        <p14:creationId xmlns:p14="http://schemas.microsoft.com/office/powerpoint/2010/main" val="2497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3764" r="-1"/>
          <a:stretch/>
        </p:blipFill>
        <p:spPr>
          <a:xfrm>
            <a:off x="2387601" y="1692269"/>
            <a:ext cx="7985696" cy="4635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 4"/>
          <p:cNvSpPr/>
          <p:nvPr/>
        </p:nvSpPr>
        <p:spPr>
          <a:xfrm>
            <a:off x="2487094" y="646048"/>
            <a:ext cx="572799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53848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GET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POST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请求的参数传递</a:t>
            </a:r>
          </a:p>
        </p:txBody>
      </p:sp>
    </p:spTree>
    <p:extLst>
      <p:ext uri="{BB962C8B-B14F-4D97-AF65-F5344CB8AC3E}">
        <p14:creationId xmlns:p14="http://schemas.microsoft.com/office/powerpoint/2010/main" val="142547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2854"/>
          <a:stretch/>
        </p:blipFill>
        <p:spPr>
          <a:xfrm>
            <a:off x="2661698" y="1593217"/>
            <a:ext cx="5942371" cy="4620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 4"/>
          <p:cNvSpPr/>
          <p:nvPr/>
        </p:nvSpPr>
        <p:spPr>
          <a:xfrm>
            <a:off x="2487094" y="646048"/>
            <a:ext cx="572799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53848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GET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POST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请求的参数传递</a:t>
            </a:r>
          </a:p>
        </p:txBody>
      </p:sp>
    </p:spTree>
    <p:extLst>
      <p:ext uri="{BB962C8B-B14F-4D97-AF65-F5344CB8AC3E}">
        <p14:creationId xmlns:p14="http://schemas.microsoft.com/office/powerpoint/2010/main" val="111541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4624"/>
          <a:stretch/>
        </p:blipFill>
        <p:spPr>
          <a:xfrm>
            <a:off x="2514600" y="1675820"/>
            <a:ext cx="7180942" cy="4490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 4"/>
          <p:cNvSpPr/>
          <p:nvPr/>
        </p:nvSpPr>
        <p:spPr>
          <a:xfrm>
            <a:off x="2487094" y="646048"/>
            <a:ext cx="572799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53848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GET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POST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请求的参数传递</a:t>
            </a:r>
          </a:p>
        </p:txBody>
      </p:sp>
    </p:spTree>
    <p:extLst>
      <p:ext uri="{BB962C8B-B14F-4D97-AF65-F5344CB8AC3E}">
        <p14:creationId xmlns:p14="http://schemas.microsoft.com/office/powerpoint/2010/main" val="40635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000808" y="2756847"/>
            <a:ext cx="6096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2700973" y="1763112"/>
            <a:ext cx="4101695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85854" y="1190823"/>
              <a:ext cx="25851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Flask Web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框架介绍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2711445" y="3333177"/>
            <a:ext cx="4101695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85854" y="2446437"/>
              <a:ext cx="27558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装饰器与参数传递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700973" y="4118211"/>
            <a:ext cx="4101695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31492" y="3708025"/>
              <a:ext cx="34327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POST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请求的参数传递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700973" y="2548143"/>
            <a:ext cx="4109937" cy="599235"/>
            <a:chOff x="3710491" y="1059582"/>
            <a:chExt cx="4109937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18572" y="1246612"/>
              <a:ext cx="35018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Flash Web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框架安装并运行一个应用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2139425" y="1589608"/>
            <a:ext cx="651442" cy="405505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2700973" y="4908792"/>
            <a:ext cx="4101695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31492" y="3714392"/>
              <a:ext cx="3270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Cookie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session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跟踪用户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7254476" y="1763112"/>
            <a:ext cx="4112896" cy="599235"/>
            <a:chOff x="3710491" y="1059582"/>
            <a:chExt cx="4112896" cy="599235"/>
          </a:xfrm>
        </p:grpSpPr>
        <p:grpSp>
          <p:nvGrpSpPr>
            <p:cNvPr id="125" name="组合 12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27" name="圆角矩形 1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9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6" name="TextBox 32"/>
            <p:cNvSpPr txBox="1"/>
            <p:nvPr/>
          </p:nvSpPr>
          <p:spPr>
            <a:xfrm>
              <a:off x="4283635" y="1187793"/>
              <a:ext cx="35397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使用静态文件资源与页面文件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653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544985" y="3492417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4408194" y="3575327"/>
            <a:ext cx="5555186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请求的参数传递</a:t>
            </a:r>
          </a:p>
        </p:txBody>
      </p:sp>
      <p:sp>
        <p:nvSpPr>
          <p:cNvPr id="17" name="文本框 15"/>
          <p:cNvSpPr txBox="1"/>
          <p:nvPr/>
        </p:nvSpPr>
        <p:spPr>
          <a:xfrm flipH="1">
            <a:off x="3577472" y="3016586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4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79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487094" y="646048"/>
            <a:ext cx="572799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53848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GET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POST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请求的参数传递</a:t>
            </a:r>
          </a:p>
        </p:txBody>
      </p:sp>
      <p:sp>
        <p:nvSpPr>
          <p:cNvPr id="3" name="矩形 2"/>
          <p:cNvSpPr/>
          <p:nvPr/>
        </p:nvSpPr>
        <p:spPr>
          <a:xfrm>
            <a:off x="1185488" y="3456807"/>
            <a:ext cx="9542747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 （与 Web 应用会话的协议）有许多不同的访问 URL 方法。默认情况下，路由只回应 GET 请求，但是通过 route() 装饰器传递 methods 参数可以改变这个行为。这里有一些例子:</a:t>
            </a:r>
          </a:p>
        </p:txBody>
      </p:sp>
    </p:spTree>
    <p:extLst>
      <p:ext uri="{BB962C8B-B14F-4D97-AF65-F5344CB8AC3E}">
        <p14:creationId xmlns:p14="http://schemas.microsoft.com/office/powerpoint/2010/main" val="14852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30002" y="2896789"/>
            <a:ext cx="6096000" cy="20364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@app.route('/login', methods=['GET', 'POST'])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 login():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 request.method == 'POST':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do_the_login()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else: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show_the_login_form()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487094" y="646048"/>
            <a:ext cx="572799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53848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GET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POST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请求的参数传递</a:t>
            </a:r>
          </a:p>
        </p:txBody>
      </p:sp>
    </p:spTree>
    <p:extLst>
      <p:ext uri="{BB962C8B-B14F-4D97-AF65-F5344CB8AC3E}">
        <p14:creationId xmlns:p14="http://schemas.microsoft.com/office/powerpoint/2010/main" val="316781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41066" y="3104844"/>
            <a:ext cx="7971548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如果存在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，那么也会替你自动地添加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，无需干预。它会确保遵照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 RFC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（描述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协议的文档）处理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请求，所以你可以完全忽略这部分的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规范。同样，自从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Flask 0.6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起， 也实现了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OPTIONS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的自动处理。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487094" y="646048"/>
            <a:ext cx="572799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53848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GET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POST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请求的参数传递</a:t>
            </a:r>
          </a:p>
        </p:txBody>
      </p:sp>
    </p:spTree>
    <p:extLst>
      <p:ext uri="{BB962C8B-B14F-4D97-AF65-F5344CB8AC3E}">
        <p14:creationId xmlns:p14="http://schemas.microsoft.com/office/powerpoint/2010/main" val="301501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69811" y="2979524"/>
            <a:ext cx="7425731" cy="2657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方法（也经常被叫做“谓词”）告知服务器，客户端想对请求的页面 做 些什么。下面的都是非常常见的方法：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、GET</a:t>
            </a: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浏览器告知服务器：只 获取 页面上的信息并发给我。这是最常用的方法。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87094" y="646048"/>
            <a:ext cx="572799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61698" y="725724"/>
            <a:ext cx="53848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GET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POST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请求的参数传递</a:t>
            </a:r>
          </a:p>
        </p:txBody>
      </p:sp>
    </p:spTree>
    <p:extLst>
      <p:ext uri="{BB962C8B-B14F-4D97-AF65-F5344CB8AC3E}">
        <p14:creationId xmlns:p14="http://schemas.microsoft.com/office/powerpoint/2010/main" val="326020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16002" y="3133251"/>
            <a:ext cx="7842397" cy="206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、HEAD</a:t>
            </a: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浏览器告诉服务器：欲获取信息，但是只关心 消息头 应用应像处理GET请求一样来处理它，但是不分发实际内容。在Flask中你完全无需人工干预，底层的 Werkzeug 库已经替你打点好了。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487094" y="646048"/>
            <a:ext cx="572799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53848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GET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POST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请求的参数传递</a:t>
            </a:r>
          </a:p>
        </p:txBody>
      </p:sp>
    </p:spTree>
    <p:extLst>
      <p:ext uri="{BB962C8B-B14F-4D97-AF65-F5344CB8AC3E}">
        <p14:creationId xmlns:p14="http://schemas.microsoft.com/office/powerpoint/2010/main" val="376775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49877" y="3299631"/>
            <a:ext cx="6096000" cy="206723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、POST</a:t>
            </a: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浏览器告诉服务器：想在 URL 上 发布 新信息。并且，服务器必须确保 数据已存储且仅存储一次。这是 HTML 表单通常发送数据到服务器的方法。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487094" y="646048"/>
            <a:ext cx="572799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53848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GET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POST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请求的参数传递</a:t>
            </a:r>
          </a:p>
        </p:txBody>
      </p:sp>
    </p:spTree>
    <p:extLst>
      <p:ext uri="{BB962C8B-B14F-4D97-AF65-F5344CB8AC3E}">
        <p14:creationId xmlns:p14="http://schemas.microsoft.com/office/powerpoint/2010/main" val="277304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</TotalTime>
  <Words>479</Words>
  <Application>Microsoft Office PowerPoint</Application>
  <PresentationFormat>自定义</PresentationFormat>
  <Paragraphs>50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Calibri Light</vt:lpstr>
      <vt:lpstr>Century Gothic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PC</cp:lastModifiedBy>
  <cp:revision>194</cp:revision>
  <dcterms:created xsi:type="dcterms:W3CDTF">2017-06-05T01:21:00Z</dcterms:created>
  <dcterms:modified xsi:type="dcterms:W3CDTF">2022-04-10T15:06:36Z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