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6" r:id="rId3"/>
    <p:sldId id="351" r:id="rId4"/>
    <p:sldId id="352" r:id="rId5"/>
    <p:sldId id="328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257" r:id="rId14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0D0D"/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62" d="100"/>
          <a:sy n="62" d="100"/>
        </p:scale>
        <p:origin x="82" y="109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5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9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0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1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跟踪用户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1698" y="2208746"/>
            <a:ext cx="80727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@app.route('/login', methods=['GET', 'POST'])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login():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request.method == 'POST':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session['username'] = request.form['username']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redirect(url_for('index'))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'''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&lt;form action="" method="post"&gt;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&lt;p&gt;&lt;input type=text name=username&gt;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&lt;p&gt;&lt;input type=submit value=Login&gt;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&lt;/form&gt;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'''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87095" y="646048"/>
            <a:ext cx="533338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515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跟踪用户</a:t>
            </a:r>
          </a:p>
        </p:txBody>
      </p:sp>
    </p:spTree>
    <p:extLst>
      <p:ext uri="{BB962C8B-B14F-4D97-AF65-F5344CB8AC3E}">
        <p14:creationId xmlns:p14="http://schemas.microsoft.com/office/powerpoint/2010/main" val="33539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095" y="2426273"/>
            <a:ext cx="74191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@app.route('/logout')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logout():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remove the username from the session if it's there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session.pop('username', None)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redirect(url_for('index‘))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set the secret key.  keep this really secret: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app.secret_key = 'A0Zr98j/3yX R~XHH!jmN]LWX/,?RT'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87095" y="646048"/>
            <a:ext cx="533338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515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跟踪用户</a:t>
            </a:r>
          </a:p>
        </p:txBody>
      </p:sp>
    </p:spTree>
    <p:extLst>
      <p:ext uri="{BB962C8B-B14F-4D97-AF65-F5344CB8AC3E}">
        <p14:creationId xmlns:p14="http://schemas.microsoft.com/office/powerpoint/2010/main" val="15770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2585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 Web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755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装饰器与参数传递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3432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请求的参数传递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9937" cy="599235"/>
            <a:chOff x="3710491" y="1059582"/>
            <a:chExt cx="4109937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35018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 Web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框架安装并运行一个应用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3270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跟踪用户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12896" cy="599235"/>
            <a:chOff x="3710491" y="1059582"/>
            <a:chExt cx="4112896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539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使用静态文件资源与页面文件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1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03973" y="3601144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767182" y="3684054"/>
            <a:ext cx="555518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跟踪用户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936460" y="3125313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9045" y="2696208"/>
            <a:ext cx="882793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Cookies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你可以通过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cookies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属性来访问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Cookies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，用响应对象的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set_cookie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方法来设置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Cookies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。请求对象的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cookies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属性是一个内容为客户端提交的所有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Cookies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的字典。如果你想使用会话，请不要直接使用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Cookies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，请参考 会话 一节。在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Flask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中，已经注意处理了一些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Cookies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安全细节。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7095" y="646048"/>
            <a:ext cx="533338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515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跟踪用户</a:t>
            </a:r>
          </a:p>
        </p:txBody>
      </p:sp>
    </p:spTree>
    <p:extLst>
      <p:ext uri="{BB962C8B-B14F-4D97-AF65-F5344CB8AC3E}">
        <p14:creationId xmlns:p14="http://schemas.microsoft.com/office/powerpoint/2010/main" val="427800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9883" y="2497710"/>
            <a:ext cx="88573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 cookies: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flask import request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index():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username = request.cookies.get('username')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use cookies.get(key) instead of cookies[key] to not get a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KeyError if the cookie is missing.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87095" y="646048"/>
            <a:ext cx="533338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515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跟踪用户</a:t>
            </a:r>
          </a:p>
        </p:txBody>
      </p:sp>
    </p:spTree>
    <p:extLst>
      <p:ext uri="{BB962C8B-B14F-4D97-AF65-F5344CB8AC3E}">
        <p14:creationId xmlns:p14="http://schemas.microsoft.com/office/powerpoint/2010/main" val="16103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1698" y="2662810"/>
            <a:ext cx="667280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cookies: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flask import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make_response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@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app.route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('/')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index():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make_response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render_template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(...))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resp.set_cookie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('username', 'the username')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return response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7095" y="646048"/>
            <a:ext cx="533338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515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跟踪用户</a:t>
            </a:r>
          </a:p>
        </p:txBody>
      </p:sp>
    </p:spTree>
    <p:extLst>
      <p:ext uri="{BB962C8B-B14F-4D97-AF65-F5344CB8AC3E}">
        <p14:creationId xmlns:p14="http://schemas.microsoft.com/office/powerpoint/2010/main" val="18299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1698" y="3132472"/>
            <a:ext cx="7344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可注意到的是，Cookies 是设置在响应对象上的。由于通常视图函数只是返回字符串，之后 Flask 将字符串转换为响应对象。如果你要显式地转换，你可以使用 make_response() 函数然后再进行修改。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87095" y="646048"/>
            <a:ext cx="533338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515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跟踪用户</a:t>
            </a:r>
          </a:p>
        </p:txBody>
      </p:sp>
    </p:spTree>
    <p:extLst>
      <p:ext uri="{BB962C8B-B14F-4D97-AF65-F5344CB8AC3E}">
        <p14:creationId xmlns:p14="http://schemas.microsoft.com/office/powerpoint/2010/main" val="377706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7737" y="2567968"/>
            <a:ext cx="7898147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除请求对象之外，还有一个 session 对象。它允许你在不同请求间存储特定用户的信息。它是在 Cookies 的基础上实现的，并且对 Cookies 进行密钥签名。这意味着用户可以查看你 Cookie 的内容，但却不能修改它，除非用户知道签名的密钥。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要使用会话，你需要设置一个密钥。这里介绍会话如何工作: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87095" y="646048"/>
            <a:ext cx="533338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515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跟踪用户</a:t>
            </a:r>
          </a:p>
        </p:txBody>
      </p:sp>
    </p:spTree>
    <p:extLst>
      <p:ext uri="{BB962C8B-B14F-4D97-AF65-F5344CB8AC3E}">
        <p14:creationId xmlns:p14="http://schemas.microsoft.com/office/powerpoint/2010/main" val="292165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5517" y="2354875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flask import Flask, session, redirect, url_for, escape, request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= Flask(__name__)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index():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'username' in session: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'Logged in as %s' % escape(session['username'])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'You are not logged in'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87095" y="646048"/>
            <a:ext cx="533338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98" y="725724"/>
            <a:ext cx="515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session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跟踪用户</a:t>
            </a:r>
          </a:p>
        </p:txBody>
      </p:sp>
    </p:spTree>
    <p:extLst>
      <p:ext uri="{BB962C8B-B14F-4D97-AF65-F5344CB8AC3E}">
        <p14:creationId xmlns:p14="http://schemas.microsoft.com/office/powerpoint/2010/main" val="79132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609</Words>
  <Application>Microsoft Office PowerPoint</Application>
  <PresentationFormat>自定义</PresentationFormat>
  <Paragraphs>77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214</cp:revision>
  <dcterms:created xsi:type="dcterms:W3CDTF">2017-06-05T01:21:00Z</dcterms:created>
  <dcterms:modified xsi:type="dcterms:W3CDTF">2022-04-10T15:05:23Z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