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21" r:id="rId4"/>
    <p:sldId id="322" r:id="rId5"/>
    <p:sldId id="281" r:id="rId6"/>
    <p:sldId id="335" r:id="rId7"/>
    <p:sldId id="299" r:id="rId8"/>
    <p:sldId id="336" r:id="rId9"/>
    <p:sldId id="312" r:id="rId10"/>
    <p:sldId id="325" r:id="rId11"/>
    <p:sldId id="314" r:id="rId12"/>
    <p:sldId id="326" r:id="rId13"/>
    <p:sldId id="334" r:id="rId14"/>
    <p:sldId id="328" r:id="rId15"/>
    <p:sldId id="329" r:id="rId16"/>
    <p:sldId id="330" r:id="rId17"/>
    <p:sldId id="331" r:id="rId18"/>
    <p:sldId id="333" r:id="rId19"/>
    <p:sldId id="257" r:id="rId20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B9BD5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4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3232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知识点：简单端口扫描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649473" y="3238293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927089" y="361016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制作多线程扫描器</a:t>
            </a:r>
          </a:p>
        </p:txBody>
      </p:sp>
    </p:spTree>
    <p:extLst>
      <p:ext uri="{BB962C8B-B14F-4D97-AF65-F5344CB8AC3E}">
        <p14:creationId xmlns:p14="http://schemas.microsoft.com/office/powerpoint/2010/main" val="78446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487095" y="646048"/>
            <a:ext cx="38816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制作多线程扫描器</a:t>
            </a:r>
          </a:p>
        </p:txBody>
      </p:sp>
      <p:sp>
        <p:nvSpPr>
          <p:cNvPr id="2" name="矩形 1"/>
          <p:cNvSpPr/>
          <p:nvPr/>
        </p:nvSpPr>
        <p:spPr>
          <a:xfrm>
            <a:off x="1653924" y="2507701"/>
            <a:ext cx="8693233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这样的扫描看起来效率太低了，实际也确实很慢，因为我们设置了默认的超时时间为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秒，这要是扫描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个端口，岂不是要等到花都谢了？ 最简单的办法就是用多线程来提高效率，虽然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的多线程有点太弱了，不过至少可以利用我们等待的时间去干点别的。另外之前扫描的端口比较多， 显示的信息我们看起来不方便，这次我们只显示我们关心的打开的端口，并将打开端口的数量在扫描结束的时候显示出来。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55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487095" y="646048"/>
            <a:ext cx="38816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制作多线程扫描器</a:t>
            </a:r>
          </a:p>
        </p:txBody>
      </p:sp>
      <p:sp>
        <p:nvSpPr>
          <p:cNvPr id="2" name="矩形 1"/>
          <p:cNvSpPr/>
          <p:nvPr/>
        </p:nvSpPr>
        <p:spPr>
          <a:xfrm>
            <a:off x="1466083" y="2326430"/>
            <a:ext cx="8748945" cy="828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dirty="0"/>
              <a:t>我们还需要为扫描器增加一个 参数解析的功能，这样才能看起来像个样子，总不能每次都改代码来修改扫描目标和端口吧！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41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16641" y="2517175"/>
            <a:ext cx="109224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#!/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/bin/python3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-*- coding: utf-8 -*-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socket import *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threading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argparse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threading.Lock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openNum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threads = []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87095" y="646048"/>
            <a:ext cx="38816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制作多线程扫描器</a:t>
            </a:r>
          </a:p>
        </p:txBody>
      </p:sp>
    </p:spTree>
    <p:extLst>
      <p:ext uri="{BB962C8B-B14F-4D97-AF65-F5344CB8AC3E}">
        <p14:creationId xmlns:p14="http://schemas.microsoft.com/office/powerpoint/2010/main" val="34621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4452" y="2117213"/>
            <a:ext cx="108469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portScanner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host,port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global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openNum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try: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 = socket(AF_INET,SOCK_STREAM)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s.connect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host,port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lock.acquire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openNum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+=1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print('[+] %d open' % port)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lock.release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s.close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except: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pass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87095" y="646048"/>
            <a:ext cx="38816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制作多线程扫描器</a:t>
            </a:r>
          </a:p>
        </p:txBody>
      </p:sp>
    </p:spTree>
    <p:extLst>
      <p:ext uri="{BB962C8B-B14F-4D97-AF65-F5344CB8AC3E}">
        <p14:creationId xmlns:p14="http://schemas.microsoft.com/office/powerpoint/2010/main" val="303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0334" y="2178497"/>
            <a:ext cx="111238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argparse.ArgumentParser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(description='Port scanner!.')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p.add_argument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('-H',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='hosts', type=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p.parse_args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hostList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args.hosts.split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(',')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setdefaulttimeout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host in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hostList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print('Scanning the host:%s......' % (host))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 p in range(1,1024):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t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threading.Thread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(target=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portScanner,args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host,p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threads.append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t.start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87095" y="646048"/>
            <a:ext cx="38816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制作多线程扫描器</a:t>
            </a:r>
          </a:p>
        </p:txBody>
      </p:sp>
    </p:spTree>
    <p:extLst>
      <p:ext uri="{BB962C8B-B14F-4D97-AF65-F5344CB8AC3E}">
        <p14:creationId xmlns:p14="http://schemas.microsoft.com/office/powerpoint/2010/main" val="31245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1670" y="2459794"/>
            <a:ext cx="110315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t in threads:</a:t>
            </a:r>
          </a:p>
          <a:p>
            <a:pPr indent="4572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t.join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indent="45720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print('[*] The host:%s scan is complete!' % (host))</a:t>
            </a:r>
          </a:p>
          <a:p>
            <a:pPr indent="4572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print('[*] A total of %d open port ' % 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openNum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pPr indent="45720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__name__ == '__main__':</a:t>
            </a:r>
          </a:p>
          <a:p>
            <a:pPr indent="4572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main()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87095" y="646048"/>
            <a:ext cx="38816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制作多线程扫描器</a:t>
            </a:r>
          </a:p>
        </p:txBody>
      </p:sp>
    </p:spTree>
    <p:extLst>
      <p:ext uri="{BB962C8B-B14F-4D97-AF65-F5344CB8AC3E}">
        <p14:creationId xmlns:p14="http://schemas.microsoft.com/office/powerpoint/2010/main" val="189960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487095" y="646048"/>
            <a:ext cx="38816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制作多线程扫描器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95" y="2173398"/>
            <a:ext cx="8669955" cy="33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7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60177" y="2921142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57118" y="1607524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5047052" y="1187322"/>
              <a:ext cx="1556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67590" y="3177589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500359" y="2458624"/>
              <a:ext cx="3063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57118" y="3962623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5072147" y="3735996"/>
              <a:ext cx="1685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FTP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协议实现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057118" y="2392555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539825" y="1199782"/>
              <a:ext cx="2984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057118" y="4753204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5052944" y="373108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邮件发送实现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425064" y="1601326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邮件接收实现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434476" y="2419310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简单端口扫描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425063" y="3233340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定制天气发送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2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077758" y="202383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zh-CN" altLang="en-US" sz="2400" b="1" dirty="0">
                <a:latin typeface="Arial"/>
                <a:ea typeface="微软雅黑"/>
                <a:cs typeface="Arial"/>
              </a:rPr>
              <a:t>简单端口扫描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247036" y="146508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7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6205" y="28436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2716204" y="3035960"/>
            <a:ext cx="32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扫描器工作流程</a:t>
            </a:r>
            <a:endParaRPr lang="zh-CN" altLang="zh-CN" sz="1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16205" y="373850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2716205" y="3930805"/>
            <a:ext cx="285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探测功能</a:t>
            </a:r>
          </a:p>
          <a:p>
            <a:pPr lvl="0">
              <a:defRPr/>
            </a:pPr>
            <a:endParaRPr lang="zh-CN" altLang="en-US" sz="1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10609" y="4639014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4" name="文本框 20"/>
          <p:cNvSpPr txBox="1"/>
          <p:nvPr/>
        </p:nvSpPr>
        <p:spPr>
          <a:xfrm>
            <a:off x="2710609" y="483131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制作多线程扫描器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8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832219" y="3056271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109835" y="3379437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扫描器工作流程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4843" y="2872795"/>
            <a:ext cx="10518514" cy="4352346"/>
          </a:xfrm>
        </p:spPr>
        <p:txBody>
          <a:bodyPr/>
          <a:lstStyle/>
          <a:p>
            <a:r>
              <a:rPr lang="zh-CN" altLang="en-US" dirty="0"/>
              <a:t>在渗透测试的初步阶段通常我们都需要对攻击目标进行信息搜集，而端口扫描就是信息搜集中至关重要的一个步骤。通过端口扫描我们可以了解到目标主机都开放了哪些服务，甚至能根据服务猜测可能存在某些漏洞。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2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487094" y="646048"/>
            <a:ext cx="343244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扫描器工作流程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0681" y="2062533"/>
            <a:ext cx="92707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端口扫描一般分为以下几种类型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地址以及端口范围。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connect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扫描：也称为全连接扫描，这种方式直接连接到目标端口，完成了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三次握手的过程，这种方式扫描结果比较准确，但速度比较慢而且可轻易被目标系统检测到。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SYN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扫描：也称为半开放扫描，这种方式将发送一个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包，启动一个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会话，并等待目标响应数据包。如果收到的是一个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包，则表明端口是关闭的，而如果收到的是一个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SYN/ACK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包，则表示相应的端口是打开的。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3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487094" y="646048"/>
            <a:ext cx="343244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扫描器工作流程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4162" y="2267070"/>
            <a:ext cx="927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端口扫描一般分为以下几种类型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地址以及端口范围。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3.Tcp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扫描：这种方式发送一个表示拆除一个活动的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包，让对方关闭连接。如果收到了一个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包，则表明相应的端口是关闭的。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4.TCP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扫描：这种方式通过发送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标志位被设为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的数据包。如果收到了一个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包，则表明相应的端口是关闭的。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10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501816" y="3238293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466611" y="2924035"/>
            <a:ext cx="5935943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Python3 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</a:t>
            </a:r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TCP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全连接端口扫描器</a:t>
            </a:r>
            <a:endParaRPr lang="zh-CN" altLang="en-US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926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487094" y="646048"/>
            <a:ext cx="444309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46948" y="1781023"/>
            <a:ext cx="6653463" cy="430887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ea typeface="-apple-system"/>
              </a:rPr>
              <a:t>全连接扫描方式的核心就是针对不同端口进行TCP连接,根据是否连接成功来判断端口是否打开，现在我们来实现一个最简单的端口扫描器：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#!/usr/bin/python3 # -*- coding: utf-8 -*-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from socket import *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def portScanner(host,port):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try: s = socket(AF_INET,SOCK_STREAM) s.connect((host,port))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print('[+] %d open' % port) s.close() except: print('[-] %d close' % port) def main(): setdefaulttimeout(1)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for p in range(1,1024): portScanner('192.168.0.100',p)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12121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if __name__ == '__main__': main()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444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907</Words>
  <Application>Microsoft Office PowerPoint</Application>
  <PresentationFormat>自定义</PresentationFormat>
  <Paragraphs>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-apple-system</vt:lpstr>
      <vt:lpstr>Arial Unicode MS</vt:lpstr>
      <vt:lpstr>Menlo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226</cp:revision>
  <dcterms:created xsi:type="dcterms:W3CDTF">2017-06-05T01:21:00Z</dcterms:created>
  <dcterms:modified xsi:type="dcterms:W3CDTF">2022-03-28T15:33:54Z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