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7"/>
  </p:notesMasterIdLst>
  <p:sldIdLst>
    <p:sldId id="256" r:id="rId3"/>
    <p:sldId id="335" r:id="rId4"/>
    <p:sldId id="332" r:id="rId5"/>
    <p:sldId id="333" r:id="rId6"/>
    <p:sldId id="334" r:id="rId7"/>
    <p:sldId id="313" r:id="rId8"/>
    <p:sldId id="290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4" r:id="rId19"/>
    <p:sldId id="325" r:id="rId20"/>
    <p:sldId id="326" r:id="rId21"/>
    <p:sldId id="327" r:id="rId22"/>
    <p:sldId id="336" r:id="rId23"/>
    <p:sldId id="328" r:id="rId24"/>
    <p:sldId id="337" r:id="rId25"/>
    <p:sldId id="257" r:id="rId2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6188" autoAdjust="0"/>
  </p:normalViewPr>
  <p:slideViewPr>
    <p:cSldViewPr snapToGrid="0">
      <p:cViewPr>
        <p:scale>
          <a:sx n="125" d="100"/>
          <a:sy n="125" d="100"/>
        </p:scale>
        <p:origin x="331" y="-27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5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5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8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3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6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64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5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1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2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4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9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2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6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7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知识点：用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urllib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实现简单的客户端访问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7570" y="3776362"/>
            <a:ext cx="364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可以看到服务器开始监听本地的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端口，用浏览器访问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505923" y="2228346"/>
            <a:ext cx="5221125" cy="365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 16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7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1536" y="2065018"/>
            <a:ext cx="31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查看服务器的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87095" y="2749143"/>
            <a:ext cx="7169841" cy="3447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8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7557" y="1979449"/>
            <a:ext cx="6177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查看服务器端接收到的来自于客户端的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3670" y="2433756"/>
            <a:ext cx="7793815" cy="305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767200" y="5665189"/>
            <a:ext cx="7580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这里可以很清楚地看到服务器端的主机地址与服务端口，及客户端的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8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43665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96077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3670" y="2202140"/>
            <a:ext cx="9253167" cy="38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urllib.request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获取服务器端地址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URL_IP = 'https://www.httpbin.org/ip'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use_simple_urllib2():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response=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urllib.request.urlopen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(URL_IP)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('&gt;&gt;&gt;&gt;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Headers')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(response.info())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('&gt;&gt;&gt;Response Body:')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("".join(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([line for line in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response.readlines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()])))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if __name__ == '__main__':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        print ('&gt;&gt;&gt;Use simple urllib2:')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       	use_simple_urllib2()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3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2120169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0935" y="1880127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&gt;&gt;&gt;Use simple urllib2:</a:t>
            </a:r>
          </a:p>
          <a:p>
            <a:r>
              <a:rPr lang="zh-CN" altLang="en-US" dirty="0"/>
              <a:t>&gt;&gt;&gt;&gt;REsponse Headers</a:t>
            </a:r>
          </a:p>
          <a:p>
            <a:r>
              <a:rPr lang="zh-CN" altLang="en-US" dirty="0"/>
              <a:t>Date: Tue, 29 Mar 2022 07:29:20 GMT</a:t>
            </a:r>
          </a:p>
          <a:p>
            <a:r>
              <a:rPr lang="zh-CN" altLang="en-US" dirty="0"/>
              <a:t>Content-Type: application/json</a:t>
            </a:r>
          </a:p>
          <a:p>
            <a:r>
              <a:rPr lang="zh-CN" altLang="en-US" dirty="0"/>
              <a:t>Content-Length: 34</a:t>
            </a:r>
          </a:p>
          <a:p>
            <a:r>
              <a:rPr lang="zh-CN" altLang="en-US" dirty="0"/>
              <a:t>Connection: close</a:t>
            </a:r>
          </a:p>
          <a:p>
            <a:r>
              <a:rPr lang="zh-CN" altLang="en-US" dirty="0"/>
              <a:t>Server: gunicorn/19.9.0</a:t>
            </a:r>
          </a:p>
          <a:p>
            <a:r>
              <a:rPr lang="zh-CN" altLang="en-US" dirty="0"/>
              <a:t>Access-Control-Allow-Origin: *</a:t>
            </a:r>
          </a:p>
          <a:p>
            <a:r>
              <a:rPr lang="zh-CN" altLang="en-US" dirty="0"/>
              <a:t>Access-Control-Allow-Credentials: true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&gt;&gt;&gt;Response Body:</a:t>
            </a:r>
          </a:p>
          <a:p>
            <a:r>
              <a:rPr lang="zh-CN" altLang="en-US" dirty="0"/>
              <a:t>[b'{\n', b'  "origin": "114.234.243.192"\n', b'}\n']</a:t>
            </a:r>
          </a:p>
          <a:p>
            <a:endParaRPr lang="zh-CN" altLang="en-US" dirty="0"/>
          </a:p>
          <a:p>
            <a:r>
              <a:rPr lang="zh-CN" altLang="en-US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6023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0858" y="1390175"/>
            <a:ext cx="10218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发起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URL_GET = 'https://www.httpbin.org/get'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use_params_urllib2():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urllib.parse.urlencode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({'param1':'hello','param2':'word'})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response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urllib.request.urlopen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('?'.join([URL_GET,'%s']) %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print('&gt;&gt;&gt;&gt;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Headers')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print(response.info())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print('&gt;&gt;&gt;status code')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response.getcode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print('&gt;&gt;&gt;Response Body:')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print("".join(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([line for line in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response.readlines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()])))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if __name__ == '__main__':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        print ('&gt;&gt;&gt;Use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urllib2:')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        use_params_urllib2()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4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6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1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14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15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2201" y="1588446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1007" y="1880071"/>
            <a:ext cx="10708615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E:\pythonProject\venv\Scripts\python.exe E:/pythonProject/scannerDemo/urllibDemo.py</a:t>
            </a:r>
          </a:p>
          <a:p>
            <a:r>
              <a:rPr lang="zh-CN" altLang="en-US" dirty="0"/>
              <a:t>&gt;&gt;&gt;Use params urllib2:</a:t>
            </a:r>
          </a:p>
          <a:p>
            <a:r>
              <a:rPr lang="zh-CN" altLang="en-US" dirty="0"/>
              <a:t>Params</a:t>
            </a:r>
          </a:p>
          <a:p>
            <a:r>
              <a:rPr lang="zh-CN" altLang="en-US" dirty="0"/>
              <a:t>param1=hello&amp;param2=word</a:t>
            </a:r>
          </a:p>
          <a:p>
            <a:r>
              <a:rPr lang="zh-CN" altLang="en-US" dirty="0"/>
              <a:t>&gt;&gt;&gt;&gt;REsponse Headers</a:t>
            </a:r>
          </a:p>
          <a:p>
            <a:r>
              <a:rPr lang="zh-CN" altLang="en-US" dirty="0"/>
              <a:t>Date: Tue, 29 Mar 2022 07:25:33 GMT</a:t>
            </a:r>
          </a:p>
          <a:p>
            <a:r>
              <a:rPr lang="zh-CN" altLang="en-US" dirty="0"/>
              <a:t>Content-Type: application/json</a:t>
            </a:r>
          </a:p>
          <a:p>
            <a:r>
              <a:rPr lang="zh-CN" altLang="en-US" dirty="0"/>
              <a:t>Content-Length: 359</a:t>
            </a:r>
          </a:p>
          <a:p>
            <a:r>
              <a:rPr lang="zh-CN" altLang="en-US" dirty="0"/>
              <a:t>Connection: close</a:t>
            </a:r>
          </a:p>
          <a:p>
            <a:r>
              <a:rPr lang="zh-CN" altLang="en-US" dirty="0"/>
              <a:t>Server: gunicorn/19.9.0</a:t>
            </a:r>
          </a:p>
          <a:p>
            <a:r>
              <a:rPr lang="zh-CN" altLang="en-US" dirty="0"/>
              <a:t>Access-Control-Allow-Origin: *</a:t>
            </a:r>
          </a:p>
          <a:p>
            <a:r>
              <a:rPr lang="zh-CN" altLang="en-US" dirty="0"/>
              <a:t>Access-Control-Allow-Credentials: </a:t>
            </a:r>
            <a:r>
              <a:rPr lang="zh-CN" altLang="en-US" dirty="0" smtClean="0"/>
              <a:t>true</a:t>
            </a:r>
            <a:endParaRPr lang="zh-CN" altLang="en-US" dirty="0"/>
          </a:p>
          <a:p>
            <a:r>
              <a:rPr lang="zh-CN" altLang="en-US" dirty="0"/>
              <a:t>&gt;&gt;&gt;status code</a:t>
            </a:r>
          </a:p>
          <a:p>
            <a:r>
              <a:rPr lang="zh-CN" altLang="en-US" dirty="0"/>
              <a:t>&lt;bound method HTTPResponse.getcode of &lt;http.client.HTTPResponse object at 0x0000022372A15840&gt;&gt;</a:t>
            </a:r>
          </a:p>
          <a:p>
            <a:r>
              <a:rPr lang="zh-CN" altLang="en-US" dirty="0"/>
              <a:t>&gt;&gt;&gt;Response Body:</a:t>
            </a:r>
          </a:p>
          <a:p>
            <a:r>
              <a:rPr lang="zh-CN" altLang="en-US" dirty="0"/>
              <a:t>[b'{\n', b'  "args": {\n', b'    "param1": "hello", \n', b'    "param2": "word"\n', b'  }, \n', b'  "headers": {\n', b'    "Accept-Encoding": "identity", \n', b'    "Host": "www.httpbin.org", \n', b'    "User-Agent": "Python-urllib/3.10", \n', b'    "X-Amzn-Trace-Id": "Root=1-6242b46d-13aaefe464ca464b613f06d0"\n', b'  }, \n', b'  "origin": "114.234.243.192", \n', b'  "url": "https://www.httpbin.org/get?param1=hello&amp;param2=word"\n', b'}\n</a:t>
            </a:r>
            <a:r>
              <a:rPr lang="zh-CN" altLang="en-US" dirty="0" smtClean="0"/>
              <a:t>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1007" y="2852597"/>
            <a:ext cx="101105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urllib.request.urlopen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[,data[,proxies]])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打开一个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的方法，返回一个文件对象，然后可以进行类似文件对象的操作。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urlopen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返回对象提供的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方法：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         read() 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readline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 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readlines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 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fileno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 , close()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：这些方法的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方式与文件对象完全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3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265" y="3171564"/>
            <a:ext cx="10468951" cy="152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 info()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：返回一个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httplib.HTTPMessage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对象，表示远程服务器返回的头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 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状态码。如果是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请求成功完成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;404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网址未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找到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：返回请求的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6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0042" y="3260712"/>
            <a:ext cx="8507468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urllib.parse.urlencode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(query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中的键值对以连接符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&amp;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划分</a:t>
            </a:r>
          </a:p>
          <a:p>
            <a:pPr indent="5040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这里可以与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urlopen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结合以实现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1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372323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7484" y="2503792"/>
            <a:ext cx="8031861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GET方法：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import urllib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params=urllib.urlencode({'spam':1,'eggs':2,'bacon':0})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params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'eggs=2&amp;bacon=0&amp;spam=1'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f=urllib.urlopen("http://python.org/query?%s" % params)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f.read()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4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5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906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3292" y="1405103"/>
            <a:ext cx="77759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POST方法：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URL_POST = 'http://httpbin.org/post'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use_postparams_urllib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请求封装到字典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=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请求所有携带参数放到字典中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'param1': 'hello',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'param2': 'word'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返回值类型是字符串类型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进行编码处理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urllib.parse.urlencode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4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6556" y="1609084"/>
            <a:ext cx="77759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&gt;&gt;&gt;Use simple urllib2: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&gt;&gt;&gt;&gt;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Headers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Date: Tue, 29 Mar 2022 07:41:04 GMT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Content-Type: application/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Content-Length: 34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Connection: close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gunicorn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/19.9.0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Access-Control-Allow-Origin: *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Access-Control-Allow-Credentials: true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&gt;&gt;&gt;Response Body: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[b'{\n', b'  "origin": "114.234.243.192"\n', b'}\n']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&gt;&gt;&gt;Use post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b'{\n 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{}, \n  "data": "", \n  "files": {}, \n  "form": {\n    "param1": "hello", \n    "param2": "word"\n  }, \n  "headers": {\n    "Accept-Encoding": "identity", \n    "Content-Length": "24", \n    "Content-Type": "application/x-www-form-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\n    "Host": "httpbin.org", \n    "User-Agent": "Python-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/3.10", \n    "X-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Amzn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-Trace-Id": "Root=1-6242b810-1763bc9d4a51ea584d29c5de"\n  }, \n 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null, \n  "origin": "114.234.243.192", \n 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"http://httpbin.org/post"\n}\n'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finished with exit code 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3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3292" y="1405103"/>
            <a:ext cx="77759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POST方法：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三、将步骤二的编码结果转换成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data.encode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#2.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urlopen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参数表示的就是经过处理之后的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请求携带的参数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urllib.request.urlopen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=URL_POST, data=data)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data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print(data)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('&gt;&gt;&gt;Use post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:')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use_postparams_urllib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2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7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51347" y="3617241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994634" y="3671666"/>
            <a:ext cx="5014347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实现简单的客户端访问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3834" y="3141410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9222" y="3251039"/>
            <a:ext cx="7580937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在上一节中，我们用浏览器的开发人员工具，还用到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命令微观地观察客户端与服务端的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信息的封装，在本节中，我们将用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自带的程序类库来完成。其中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是原生库，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是第三方的类库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35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5777" y="3177153"/>
            <a:ext cx="8261050" cy="214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urllib2\urllib3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，它们之前什么关系？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是相互独立的模块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如我们需要修改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不能完成，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可以实现，两者往往相互配合完成复杂的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urllib3(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多次请求重复使用一个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5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4244" y="3042979"/>
            <a:ext cx="956255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首先我们需要上节搭建的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端环境，用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搭建的一个本地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Step1: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启动环境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 .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/bin/activate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freeze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检查环境中安装的程序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Step2: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启动服务器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httpbin:app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0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7" y="3328527"/>
            <a:ext cx="10734679" cy="172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61581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577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实现简单的客户端访问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6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1555</Words>
  <Application>Microsoft Office PowerPoint</Application>
  <PresentationFormat>自定义</PresentationFormat>
  <Paragraphs>206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213</cp:revision>
  <dcterms:created xsi:type="dcterms:W3CDTF">2017-06-05T01:21:00Z</dcterms:created>
  <dcterms:modified xsi:type="dcterms:W3CDTF">2022-03-30T01:41:51Z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