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2"/>
  </p:notesMasterIdLst>
  <p:sldIdLst>
    <p:sldId id="256" r:id="rId3"/>
    <p:sldId id="312" r:id="rId4"/>
    <p:sldId id="309" r:id="rId5"/>
    <p:sldId id="310" r:id="rId6"/>
    <p:sldId id="311" r:id="rId7"/>
    <p:sldId id="269" r:id="rId8"/>
    <p:sldId id="261" r:id="rId9"/>
    <p:sldId id="262" r:id="rId10"/>
    <p:sldId id="291" r:id="rId11"/>
    <p:sldId id="293" r:id="rId12"/>
    <p:sldId id="294" r:id="rId13"/>
    <p:sldId id="295" r:id="rId14"/>
    <p:sldId id="296" r:id="rId15"/>
    <p:sldId id="299" r:id="rId16"/>
    <p:sldId id="301" r:id="rId17"/>
    <p:sldId id="305" r:id="rId18"/>
    <p:sldId id="304" r:id="rId19"/>
    <p:sldId id="303" r:id="rId20"/>
    <p:sldId id="257" r:id="rId2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86188" autoAdjust="0"/>
  </p:normalViewPr>
  <p:slideViewPr>
    <p:cSldViewPr snapToGrid="0">
      <p:cViewPr varScale="1">
        <p:scale>
          <a:sx n="109" d="100"/>
          <a:sy n="109" d="100"/>
        </p:scale>
        <p:origin x="806" y="8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2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7683" y="2545583"/>
            <a:ext cx="61612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key:value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 headers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1"/>
          <a:stretch/>
        </p:blipFill>
        <p:spPr bwMode="auto">
          <a:xfrm>
            <a:off x="1076581" y="3657600"/>
            <a:ext cx="9643574" cy="183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21429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3670" y="3032363"/>
            <a:ext cx="9174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Accepte_Encoding:gzip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deflate</a:t>
            </a: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是一种数据格式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默认且目前仅使用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算法压缩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用于压缩传输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如果服务器支持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，数据返回给客户端时候已经被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压缩了，浏览器可以自动解压。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36876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9369" y="3065303"/>
            <a:ext cx="8703419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max-age&gt;0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直接从浏览览器缓存中提取内容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max-age&lt;=0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请求确认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该资源是否有修改？有的话，从服务器端读取返回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200 ,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无的话，从浏览器缓存提取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30374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1931" y="2622192"/>
            <a:ext cx="8200588" cy="306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connection:keep-alive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是一个请求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响应模式的典型范例，在老的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版本中，每个请求都将被创建一个新的客户端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服务器的连接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效率很低。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Keep-Alive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功能使客户端到服务器端的连接持续有效，当出现对服务器的后继请求时，无需建立或者重新建立连接。大部分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Keep-Alive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9262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7299" y="2688371"/>
            <a:ext cx="7697630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 header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用以表明状态码并解释，后面也是由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kye:value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组成的键值对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91"/>
          <a:stretch/>
        </p:blipFill>
        <p:spPr bwMode="auto">
          <a:xfrm>
            <a:off x="6400800" y="3836228"/>
            <a:ext cx="3258022" cy="187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99" y="3861413"/>
            <a:ext cx="404812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18811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7" y="2721474"/>
            <a:ext cx="9391932" cy="250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3857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5854" y="1807736"/>
            <a:ext cx="767979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选项卡中是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body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部分，是服务器端的响应内容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89" y="2428741"/>
            <a:ext cx="6545107" cy="36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2394" y="1544649"/>
            <a:ext cx="80436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这里大家可以看到，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agent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就不再是浏览器了，而是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工具。并且客户端和服务器端的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start-line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部分分开了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8" y="2573300"/>
            <a:ext cx="6838095" cy="36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8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644" y="1824765"/>
            <a:ext cx="344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message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body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8" y="2194097"/>
            <a:ext cx="6885714" cy="39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373113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2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91743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54952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624230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3399" y="357559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93399" y="3767900"/>
            <a:ext cx="28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1.1HTTP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协议基础知识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445431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协议基础知识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03448" y="2568850"/>
            <a:ext cx="6794983" cy="179864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圆角矩形 1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387C14-B7E8-4D90-BE5E-C651442FB8C3}"/>
              </a:ext>
            </a:extLst>
          </p:cNvPr>
          <p:cNvGrpSpPr/>
          <p:nvPr/>
        </p:nvGrpSpPr>
        <p:grpSpPr>
          <a:xfrm>
            <a:off x="8129373" y="2337451"/>
            <a:ext cx="2983535" cy="2963644"/>
            <a:chOff x="1552282" y="2315259"/>
            <a:chExt cx="3447195" cy="342682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E79F128-ABAF-49C3-ABBF-89BF7A277B58}"/>
                </a:ext>
              </a:extLst>
            </p:cNvPr>
            <p:cNvGrpSpPr/>
            <p:nvPr/>
          </p:nvGrpSpPr>
          <p:grpSpPr>
            <a:xfrm>
              <a:off x="1552282" y="2315259"/>
              <a:ext cx="3447195" cy="3426828"/>
              <a:chOff x="5273767" y="1401045"/>
              <a:chExt cx="3447195" cy="3426828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94B0CE2-8B3D-4585-AD60-6FEA90941679}"/>
                  </a:ext>
                </a:extLst>
              </p:cNvPr>
              <p:cNvSpPr/>
              <p:nvPr/>
            </p:nvSpPr>
            <p:spPr>
              <a:xfrm rot="14700000">
                <a:off x="5048775" y="2650881"/>
                <a:ext cx="2057400" cy="885051"/>
              </a:xfrm>
              <a:prstGeom prst="rect">
                <a:avLst/>
              </a:prstGeom>
              <a:solidFill>
                <a:srgbClr val="C2DEE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E51C52F8-67D9-4F12-9810-B130A64DAE8B}"/>
                  </a:ext>
                </a:extLst>
              </p:cNvPr>
              <p:cNvSpPr/>
              <p:nvPr/>
            </p:nvSpPr>
            <p:spPr>
              <a:xfrm rot="1380000">
                <a:off x="5273767" y="3371061"/>
                <a:ext cx="2057400" cy="885051"/>
              </a:xfrm>
              <a:prstGeom prst="rect">
                <a:avLst/>
              </a:prstGeom>
              <a:solidFill>
                <a:srgbClr val="879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BFCD897-8748-4A6E-8D5E-81081E7F3CAD}"/>
                  </a:ext>
                </a:extLst>
              </p:cNvPr>
              <p:cNvSpPr/>
              <p:nvPr/>
            </p:nvSpPr>
            <p:spPr>
              <a:xfrm rot="20100000">
                <a:off x="6087086" y="3631391"/>
                <a:ext cx="2057400" cy="885051"/>
              </a:xfrm>
              <a:prstGeom prst="rect">
                <a:avLst/>
              </a:prstGeom>
              <a:solidFill>
                <a:srgbClr val="C2DEE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AFE816D-58CC-4FEA-BFE5-B6CBE0277BD7}"/>
                  </a:ext>
                </a:extLst>
              </p:cNvPr>
              <p:cNvSpPr/>
              <p:nvPr/>
            </p:nvSpPr>
            <p:spPr>
              <a:xfrm rot="17580000">
                <a:off x="6689381" y="3356647"/>
                <a:ext cx="2057400" cy="885051"/>
              </a:xfrm>
              <a:prstGeom prst="rect">
                <a:avLst/>
              </a:prstGeom>
              <a:solidFill>
                <a:srgbClr val="879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8B91B66-5B8A-4D94-848F-A69826F64AC6}"/>
                  </a:ext>
                </a:extLst>
              </p:cNvPr>
              <p:cNvSpPr/>
              <p:nvPr/>
            </p:nvSpPr>
            <p:spPr>
              <a:xfrm rot="14700000">
                <a:off x="7023605" y="2569740"/>
                <a:ext cx="2057400" cy="885051"/>
              </a:xfrm>
              <a:prstGeom prst="rect">
                <a:avLst/>
              </a:prstGeom>
              <a:solidFill>
                <a:srgbClr val="C2DEE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372386B-B0E4-4C04-813A-984A075ADD5A}"/>
                  </a:ext>
                </a:extLst>
              </p:cNvPr>
              <p:cNvSpPr/>
              <p:nvPr/>
            </p:nvSpPr>
            <p:spPr>
              <a:xfrm rot="1380000">
                <a:off x="6663562" y="1915748"/>
                <a:ext cx="2057400" cy="885051"/>
              </a:xfrm>
              <a:prstGeom prst="rect">
                <a:avLst/>
              </a:prstGeom>
              <a:solidFill>
                <a:srgbClr val="879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D1A5D6A-7938-43C3-AFD5-A17CBA841B6D}"/>
                  </a:ext>
                </a:extLst>
              </p:cNvPr>
              <p:cNvSpPr/>
              <p:nvPr/>
            </p:nvSpPr>
            <p:spPr>
              <a:xfrm rot="20100000">
                <a:off x="6227166" y="1560125"/>
                <a:ext cx="1751432" cy="885051"/>
              </a:xfrm>
              <a:prstGeom prst="rect">
                <a:avLst/>
              </a:prstGeom>
              <a:solidFill>
                <a:srgbClr val="C2DEE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  <p:sp>
            <p:nvSpPr>
              <p:cNvPr id="69" name="矩形 33">
                <a:extLst>
                  <a:ext uri="{FF2B5EF4-FFF2-40B4-BE49-F238E27FC236}">
                    <a16:creationId xmlns:a16="http://schemas.microsoft.com/office/drawing/2014/main" id="{CC670228-6281-4A68-AA07-E32FCC9E07A2}"/>
                  </a:ext>
                </a:extLst>
              </p:cNvPr>
              <p:cNvSpPr/>
              <p:nvPr/>
            </p:nvSpPr>
            <p:spPr>
              <a:xfrm rot="17580000">
                <a:off x="5672635" y="1724786"/>
                <a:ext cx="1532534" cy="885052"/>
              </a:xfrm>
              <a:custGeom>
                <a:avLst/>
                <a:gdLst/>
                <a:ahLst/>
                <a:cxnLst/>
                <a:rect l="l" t="t" r="r" b="b"/>
                <a:pathLst>
                  <a:path w="1532534" h="885052">
                    <a:moveTo>
                      <a:pt x="1532534" y="0"/>
                    </a:moveTo>
                    <a:lnTo>
                      <a:pt x="1532534" y="885051"/>
                    </a:lnTo>
                    <a:lnTo>
                      <a:pt x="0" y="885052"/>
                    </a:lnTo>
                    <a:lnTo>
                      <a:pt x="796904" y="0"/>
                    </a:lnTo>
                    <a:close/>
                  </a:path>
                </a:pathLst>
              </a:custGeom>
              <a:solidFill>
                <a:srgbClr val="879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pPr algn="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0" b="1" dirty="0">
                  <a:solidFill>
                    <a:srgbClr val="FFFFFF"/>
                  </a:solidFill>
                  <a:latin typeface="Wingdings" pitchFamily="2" charset="2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F1788FA-1DB7-4617-A82F-08CF31F06D02}"/>
                </a:ext>
              </a:extLst>
            </p:cNvPr>
            <p:cNvGrpSpPr/>
            <p:nvPr/>
          </p:nvGrpSpPr>
          <p:grpSpPr>
            <a:xfrm rot="17492509">
              <a:off x="2664955" y="2517686"/>
              <a:ext cx="371979" cy="371980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6788CF6A-D450-495A-9284-3D1817891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B78039BB-710B-49EF-83C5-F47F9E7C5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D7D86245-B2D4-4CEA-A19B-1BDC180CA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FA9E1179-5C0F-47FE-BBA8-4B8132CC9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F4294B-69D5-48EA-B64B-AE1450F0A8D8}"/>
                </a:ext>
              </a:extLst>
            </p:cNvPr>
            <p:cNvGrpSpPr/>
            <p:nvPr/>
          </p:nvGrpSpPr>
          <p:grpSpPr>
            <a:xfrm rot="1500000">
              <a:off x="4354708" y="3336661"/>
              <a:ext cx="355907" cy="376572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5F45A1E3-EA6E-4A32-9475-99B13277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E5803449-9F65-45B4-B2A4-495583D33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AFD45ACE-CE3F-4E27-B07D-D353A7E5D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2D631A5E-6DF1-4E08-B8B3-8B8A6BE39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7BF702FD-20DD-44CB-8078-99D11EEE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D14052E-BC5F-4F3C-AB34-96E0568BCD65}"/>
                </a:ext>
              </a:extLst>
            </p:cNvPr>
            <p:cNvGrpSpPr/>
            <p:nvPr/>
          </p:nvGrpSpPr>
          <p:grpSpPr>
            <a:xfrm rot="17700000" flipH="1">
              <a:off x="3567185" y="5222303"/>
              <a:ext cx="378868" cy="335242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D91366B9-059C-4DAF-BC99-3E671F2AC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741A52EC-25C1-4515-86A3-0AC8C805F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D351E7C1-C3D2-47D1-9D15-77BDEF4D2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5CCF725C-ACAB-46AB-8E41-3610C133A7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49983AED-E86C-4972-A7D5-37C06F1F4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808080">
                      <a:lumMod val="50000"/>
                    </a:srgbClr>
                  </a:solidFill>
                  <a:latin typeface="Rockwell" pitchFamily="18" charset="0"/>
                </a:endParaRPr>
              </a:p>
            </p:txBody>
          </p:sp>
        </p:grp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4B0AAAE-5A3A-4709-A867-9D1BF214346C}"/>
                </a:ext>
              </a:extLst>
            </p:cNvPr>
            <p:cNvSpPr>
              <a:spLocks/>
            </p:cNvSpPr>
            <p:nvPr/>
          </p:nvSpPr>
          <p:spPr bwMode="auto">
            <a:xfrm rot="17487652">
              <a:off x="1748084" y="4349619"/>
              <a:ext cx="378867" cy="35590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808080">
                    <a:lumMod val="50000"/>
                  </a:srgbClr>
                </a:solidFill>
                <a:latin typeface="Rockwell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A27E9AD-A8F4-4D4F-AAE0-00091377C90A}"/>
                </a:ext>
              </a:extLst>
            </p:cNvPr>
            <p:cNvGrpSpPr/>
            <p:nvPr/>
          </p:nvGrpSpPr>
          <p:grpSpPr>
            <a:xfrm rot="3900000">
              <a:off x="1869220" y="3217143"/>
              <a:ext cx="324782" cy="293282"/>
              <a:chOff x="5039381" y="619531"/>
              <a:chExt cx="324782" cy="293282"/>
            </a:xfrm>
          </p:grpSpPr>
          <p:grpSp>
            <p:nvGrpSpPr>
              <p:cNvPr id="38" name="组合 4100">
                <a:extLst>
                  <a:ext uri="{FF2B5EF4-FFF2-40B4-BE49-F238E27FC236}">
                    <a16:creationId xmlns:a16="http://schemas.microsoft.com/office/drawing/2014/main" id="{6B387CD0-D3EA-463F-8D43-99EFADF75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0950" y="814388"/>
                <a:ext cx="303213" cy="98425"/>
                <a:chOff x="4491332" y="2540000"/>
                <a:chExt cx="393406" cy="127000"/>
              </a:xfrm>
            </p:grpSpPr>
            <p:sp>
              <p:nvSpPr>
                <p:cNvPr id="44" name="Freeform 8">
                  <a:extLst>
                    <a:ext uri="{FF2B5EF4-FFF2-40B4-BE49-F238E27FC236}">
                      <a16:creationId xmlns:a16="http://schemas.microsoft.com/office/drawing/2014/main" id="{476B30A7-DFA3-41D0-B6C4-44A2F28626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1332" y="2540000"/>
                  <a:ext cx="381048" cy="114710"/>
                </a:xfrm>
                <a:custGeom>
                  <a:avLst/>
                  <a:gdLst>
                    <a:gd name="T0" fmla="*/ 51 w 60"/>
                    <a:gd name="T1" fmla="*/ 0 h 18"/>
                    <a:gd name="T2" fmla="*/ 9 w 60"/>
                    <a:gd name="T3" fmla="*/ 0 h 18"/>
                    <a:gd name="T4" fmla="*/ 3 w 60"/>
                    <a:gd name="T5" fmla="*/ 4 h 18"/>
                    <a:gd name="T6" fmla="*/ 0 w 60"/>
                    <a:gd name="T7" fmla="*/ 14 h 18"/>
                    <a:gd name="T8" fmla="*/ 0 w 60"/>
                    <a:gd name="T9" fmla="*/ 16 h 18"/>
                    <a:gd name="T10" fmla="*/ 3 w 60"/>
                    <a:gd name="T11" fmla="*/ 18 h 18"/>
                    <a:gd name="T12" fmla="*/ 57 w 60"/>
                    <a:gd name="T13" fmla="*/ 18 h 18"/>
                    <a:gd name="T14" fmla="*/ 60 w 60"/>
                    <a:gd name="T15" fmla="*/ 16 h 18"/>
                    <a:gd name="T16" fmla="*/ 59 w 60"/>
                    <a:gd name="T17" fmla="*/ 14 h 18"/>
                    <a:gd name="T18" fmla="*/ 56 w 60"/>
                    <a:gd name="T19" fmla="*/ 4 h 18"/>
                    <a:gd name="T20" fmla="*/ 51 w 60"/>
                    <a:gd name="T21" fmla="*/ 0 h 18"/>
                    <a:gd name="T22" fmla="*/ 34 w 60"/>
                    <a:gd name="T23" fmla="*/ 16 h 18"/>
                    <a:gd name="T24" fmla="*/ 25 w 60"/>
                    <a:gd name="T25" fmla="*/ 16 h 18"/>
                    <a:gd name="T26" fmla="*/ 23 w 60"/>
                    <a:gd name="T27" fmla="*/ 14 h 18"/>
                    <a:gd name="T28" fmla="*/ 23 w 60"/>
                    <a:gd name="T29" fmla="*/ 14 h 18"/>
                    <a:gd name="T30" fmla="*/ 23 w 60"/>
                    <a:gd name="T31" fmla="*/ 13 h 18"/>
                    <a:gd name="T32" fmla="*/ 26 w 60"/>
                    <a:gd name="T33" fmla="*/ 11 h 18"/>
                    <a:gd name="T34" fmla="*/ 33 w 60"/>
                    <a:gd name="T35" fmla="*/ 11 h 18"/>
                    <a:gd name="T36" fmla="*/ 36 w 60"/>
                    <a:gd name="T37" fmla="*/ 13 h 18"/>
                    <a:gd name="T38" fmla="*/ 36 w 60"/>
                    <a:gd name="T39" fmla="*/ 14 h 18"/>
                    <a:gd name="T40" fmla="*/ 36 w 60"/>
                    <a:gd name="T41" fmla="*/ 14 h 18"/>
                    <a:gd name="T42" fmla="*/ 36 w 60"/>
                    <a:gd name="T43" fmla="*/ 14 h 18"/>
                    <a:gd name="T44" fmla="*/ 36 w 60"/>
                    <a:gd name="T45" fmla="*/ 14 h 18"/>
                    <a:gd name="T46" fmla="*/ 34 w 60"/>
                    <a:gd name="T4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18">
                      <a:moveTo>
                        <a:pt x="5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4" y="2"/>
                        <a:pt x="3" y="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0" y="15"/>
                        <a:pt x="0" y="16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57" y="18"/>
                        <a:pt x="57" y="18"/>
                        <a:pt x="57" y="18"/>
                      </a:cubicBezTo>
                      <a:cubicBezTo>
                        <a:pt x="58" y="18"/>
                        <a:pt x="60" y="17"/>
                        <a:pt x="60" y="16"/>
                      </a:cubicBezTo>
                      <a:cubicBezTo>
                        <a:pt x="60" y="15"/>
                        <a:pt x="60" y="15"/>
                        <a:pt x="59" y="1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2"/>
                        <a:pt x="53" y="0"/>
                        <a:pt x="51" y="0"/>
                      </a:cubicBezTo>
                      <a:close/>
                      <a:moveTo>
                        <a:pt x="34" y="16"/>
                      </a:move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4" y="16"/>
                        <a:pt x="23" y="15"/>
                        <a:pt x="23" y="14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12"/>
                        <a:pt x="25" y="11"/>
                        <a:pt x="26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4" y="11"/>
                        <a:pt x="35" y="12"/>
                        <a:pt x="36" y="13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5"/>
                        <a:pt x="35" y="16"/>
                        <a:pt x="34" y="1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id="{734BFDAE-54ED-4C31-982B-C8EFD155E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7512" y="2540000"/>
                  <a:ext cx="387226" cy="127000"/>
                </a:xfrm>
                <a:custGeom>
                  <a:avLst/>
                  <a:gdLst>
                    <a:gd name="T0" fmla="*/ 61 w 61"/>
                    <a:gd name="T1" fmla="*/ 15 h 20"/>
                    <a:gd name="T2" fmla="*/ 61 w 61"/>
                    <a:gd name="T3" fmla="*/ 15 h 20"/>
                    <a:gd name="T4" fmla="*/ 58 w 61"/>
                    <a:gd name="T5" fmla="*/ 20 h 20"/>
                    <a:gd name="T6" fmla="*/ 4 w 61"/>
                    <a:gd name="T7" fmla="*/ 20 h 20"/>
                    <a:gd name="T8" fmla="*/ 1 w 61"/>
                    <a:gd name="T9" fmla="*/ 15 h 20"/>
                    <a:gd name="T10" fmla="*/ 4 w 61"/>
                    <a:gd name="T11" fmla="*/ 5 h 20"/>
                    <a:gd name="T12" fmla="*/ 10 w 61"/>
                    <a:gd name="T13" fmla="*/ 1 h 20"/>
                    <a:gd name="T14" fmla="*/ 52 w 61"/>
                    <a:gd name="T15" fmla="*/ 1 h 20"/>
                    <a:gd name="T16" fmla="*/ 57 w 61"/>
                    <a:gd name="T17" fmla="*/ 5 h 20"/>
                    <a:gd name="T18" fmla="*/ 61 w 61"/>
                    <a:gd name="T19" fmla="*/ 15 h 20"/>
                    <a:gd name="T20" fmla="*/ 61 w 61"/>
                    <a:gd name="T21" fmla="*/ 15 h 20"/>
                    <a:gd name="T22" fmla="*/ 58 w 61"/>
                    <a:gd name="T23" fmla="*/ 5 h 20"/>
                    <a:gd name="T24" fmla="*/ 52 w 61"/>
                    <a:gd name="T25" fmla="*/ 0 h 20"/>
                    <a:gd name="T26" fmla="*/ 10 w 61"/>
                    <a:gd name="T27" fmla="*/ 0 h 20"/>
                    <a:gd name="T28" fmla="*/ 4 w 61"/>
                    <a:gd name="T29" fmla="*/ 5 h 20"/>
                    <a:gd name="T30" fmla="*/ 1 w 61"/>
                    <a:gd name="T31" fmla="*/ 15 h 20"/>
                    <a:gd name="T32" fmla="*/ 1 w 61"/>
                    <a:gd name="T33" fmla="*/ 17 h 20"/>
                    <a:gd name="T34" fmla="*/ 4 w 61"/>
                    <a:gd name="T35" fmla="*/ 20 h 20"/>
                    <a:gd name="T36" fmla="*/ 58 w 61"/>
                    <a:gd name="T37" fmla="*/ 20 h 20"/>
                    <a:gd name="T38" fmla="*/ 61 w 61"/>
                    <a:gd name="T39" fmla="*/ 17 h 20"/>
                    <a:gd name="T40" fmla="*/ 61 w 61"/>
                    <a:gd name="T41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1" h="20">
                      <a:moveTo>
                        <a:pt x="61" y="15"/>
                      </a:move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8"/>
                        <a:pt x="60" y="20"/>
                        <a:pt x="58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2" y="20"/>
                        <a:pt x="0" y="18"/>
                        <a:pt x="1" y="1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5" y="3"/>
                        <a:pt x="7" y="1"/>
                        <a:pt x="10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54" y="1"/>
                        <a:pt x="57" y="3"/>
                        <a:pt x="57" y="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7" y="2"/>
                        <a:pt x="54" y="0"/>
                        <a:pt x="5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5" y="2"/>
                        <a:pt x="4" y="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6"/>
                        <a:pt x="1" y="16"/>
                        <a:pt x="1" y="17"/>
                      </a:cubicBezTo>
                      <a:cubicBezTo>
                        <a:pt x="1" y="18"/>
                        <a:pt x="2" y="20"/>
                        <a:pt x="4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60" y="20"/>
                        <a:pt x="61" y="19"/>
                        <a:pt x="61" y="17"/>
                      </a:cubicBezTo>
                      <a:cubicBezTo>
                        <a:pt x="61" y="16"/>
                        <a:pt x="61" y="16"/>
                        <a:pt x="61" y="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924E79A1-8F3B-4097-9854-20B972657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9931" y="2615790"/>
                  <a:ext cx="82389" cy="26630"/>
                </a:xfrm>
                <a:custGeom>
                  <a:avLst/>
                  <a:gdLst>
                    <a:gd name="T0" fmla="*/ 10 w 13"/>
                    <a:gd name="T1" fmla="*/ 0 h 4"/>
                    <a:gd name="T2" fmla="*/ 3 w 13"/>
                    <a:gd name="T3" fmla="*/ 0 h 4"/>
                    <a:gd name="T4" fmla="*/ 3 w 13"/>
                    <a:gd name="T5" fmla="*/ 0 h 4"/>
                    <a:gd name="T6" fmla="*/ 1 w 13"/>
                    <a:gd name="T7" fmla="*/ 2 h 4"/>
                    <a:gd name="T8" fmla="*/ 0 w 13"/>
                    <a:gd name="T9" fmla="*/ 3 h 4"/>
                    <a:gd name="T10" fmla="*/ 0 w 13"/>
                    <a:gd name="T11" fmla="*/ 3 h 4"/>
                    <a:gd name="T12" fmla="*/ 2 w 13"/>
                    <a:gd name="T13" fmla="*/ 4 h 4"/>
                    <a:gd name="T14" fmla="*/ 11 w 13"/>
                    <a:gd name="T15" fmla="*/ 4 h 4"/>
                    <a:gd name="T16" fmla="*/ 13 w 13"/>
                    <a:gd name="T17" fmla="*/ 3 h 4"/>
                    <a:gd name="T18" fmla="*/ 13 w 13"/>
                    <a:gd name="T19" fmla="*/ 3 h 4"/>
                    <a:gd name="T20" fmla="*/ 12 w 13"/>
                    <a:gd name="T21" fmla="*/ 2 h 4"/>
                    <a:gd name="T22" fmla="*/ 10 w 13"/>
                    <a:gd name="T2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4">
                      <a:moveTo>
                        <a:pt x="1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Freeform 11">
                  <a:extLst>
                    <a:ext uri="{FF2B5EF4-FFF2-40B4-BE49-F238E27FC236}">
                      <a16:creationId xmlns:a16="http://schemas.microsoft.com/office/drawing/2014/main" id="{8F22371D-EF09-47FE-AA67-2F5E02ADE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915" y="2615790"/>
                  <a:ext cx="82389" cy="30726"/>
                </a:xfrm>
                <a:custGeom>
                  <a:avLst/>
                  <a:gdLst>
                    <a:gd name="T0" fmla="*/ 13 w 13"/>
                    <a:gd name="T1" fmla="*/ 3 h 5"/>
                    <a:gd name="T2" fmla="*/ 11 w 13"/>
                    <a:gd name="T3" fmla="*/ 5 h 5"/>
                    <a:gd name="T4" fmla="*/ 2 w 13"/>
                    <a:gd name="T5" fmla="*/ 5 h 5"/>
                    <a:gd name="T6" fmla="*/ 0 w 13"/>
                    <a:gd name="T7" fmla="*/ 3 h 5"/>
                    <a:gd name="T8" fmla="*/ 0 w 13"/>
                    <a:gd name="T9" fmla="*/ 2 h 5"/>
                    <a:gd name="T10" fmla="*/ 3 w 13"/>
                    <a:gd name="T11" fmla="*/ 0 h 5"/>
                    <a:gd name="T12" fmla="*/ 10 w 13"/>
                    <a:gd name="T13" fmla="*/ 0 h 5"/>
                    <a:gd name="T14" fmla="*/ 12 w 13"/>
                    <a:gd name="T15" fmla="*/ 2 h 5"/>
                    <a:gd name="T16" fmla="*/ 13 w 13"/>
                    <a:gd name="T17" fmla="*/ 3 h 5"/>
                    <a:gd name="T18" fmla="*/ 13 w 13"/>
                    <a:gd name="T19" fmla="*/ 3 h 5"/>
                    <a:gd name="T20" fmla="*/ 13 w 13"/>
                    <a:gd name="T21" fmla="*/ 2 h 5"/>
                    <a:gd name="T22" fmla="*/ 10 w 13"/>
                    <a:gd name="T23" fmla="*/ 0 h 5"/>
                    <a:gd name="T24" fmla="*/ 3 w 13"/>
                    <a:gd name="T25" fmla="*/ 0 h 5"/>
                    <a:gd name="T26" fmla="*/ 0 w 13"/>
                    <a:gd name="T27" fmla="*/ 2 h 5"/>
                    <a:gd name="T28" fmla="*/ 0 w 13"/>
                    <a:gd name="T29" fmla="*/ 3 h 5"/>
                    <a:gd name="T30" fmla="*/ 0 w 13"/>
                    <a:gd name="T31" fmla="*/ 3 h 5"/>
                    <a:gd name="T32" fmla="*/ 2 w 13"/>
                    <a:gd name="T33" fmla="*/ 5 h 5"/>
                    <a:gd name="T34" fmla="*/ 11 w 13"/>
                    <a:gd name="T35" fmla="*/ 5 h 5"/>
                    <a:gd name="T36" fmla="*/ 13 w 13"/>
                    <a:gd name="T37" fmla="*/ 3 h 5"/>
                    <a:gd name="T38" fmla="*/ 13 w 13"/>
                    <a:gd name="T3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3" h="5">
                      <a:moveTo>
                        <a:pt x="13" y="3"/>
                      </a:moveTo>
                      <a:cubicBezTo>
                        <a:pt x="13" y="4"/>
                        <a:pt x="12" y="5"/>
                        <a:pt x="1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1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1" name="组合 103">
                <a:extLst>
                  <a:ext uri="{FF2B5EF4-FFF2-40B4-BE49-F238E27FC236}">
                    <a16:creationId xmlns:a16="http://schemas.microsoft.com/office/drawing/2014/main" id="{D186D284-6D9A-463F-8AC2-2BB581D946D9}"/>
                  </a:ext>
                </a:extLst>
              </p:cNvPr>
              <p:cNvGrpSpPr/>
              <p:nvPr/>
            </p:nvGrpSpPr>
            <p:grpSpPr>
              <a:xfrm>
                <a:off x="5039381" y="619531"/>
                <a:ext cx="323676" cy="292638"/>
                <a:chOff x="4459288" y="2266950"/>
                <a:chExt cx="463550" cy="41910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2" name="Freeform 7">
                  <a:extLst>
                    <a:ext uri="{FF2B5EF4-FFF2-40B4-BE49-F238E27FC236}">
                      <a16:creationId xmlns:a16="http://schemas.microsoft.com/office/drawing/2014/main" id="{E9E69658-ADDF-43CE-8356-7B04091117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288" y="2527300"/>
                  <a:ext cx="463550" cy="158750"/>
                </a:xfrm>
                <a:custGeom>
                  <a:avLst/>
                  <a:gdLst>
                    <a:gd name="T0" fmla="*/ 73 w 73"/>
                    <a:gd name="T1" fmla="*/ 20 h 25"/>
                    <a:gd name="T2" fmla="*/ 68 w 73"/>
                    <a:gd name="T3" fmla="*/ 4 h 25"/>
                    <a:gd name="T4" fmla="*/ 62 w 73"/>
                    <a:gd name="T5" fmla="*/ 0 h 25"/>
                    <a:gd name="T6" fmla="*/ 10 w 73"/>
                    <a:gd name="T7" fmla="*/ 0 h 25"/>
                    <a:gd name="T8" fmla="*/ 5 w 73"/>
                    <a:gd name="T9" fmla="*/ 4 h 25"/>
                    <a:gd name="T10" fmla="*/ 0 w 73"/>
                    <a:gd name="T11" fmla="*/ 20 h 25"/>
                    <a:gd name="T12" fmla="*/ 4 w 73"/>
                    <a:gd name="T13" fmla="*/ 25 h 25"/>
                    <a:gd name="T14" fmla="*/ 69 w 73"/>
                    <a:gd name="T15" fmla="*/ 25 h 25"/>
                    <a:gd name="T16" fmla="*/ 73 w 73"/>
                    <a:gd name="T17" fmla="*/ 20 h 25"/>
                    <a:gd name="T18" fmla="*/ 64 w 73"/>
                    <a:gd name="T19" fmla="*/ 22 h 25"/>
                    <a:gd name="T20" fmla="*/ 10 w 73"/>
                    <a:gd name="T21" fmla="*/ 22 h 25"/>
                    <a:gd name="T22" fmla="*/ 7 w 73"/>
                    <a:gd name="T23" fmla="*/ 19 h 25"/>
                    <a:gd name="T24" fmla="*/ 7 w 73"/>
                    <a:gd name="T25" fmla="*/ 17 h 25"/>
                    <a:gd name="T26" fmla="*/ 10 w 73"/>
                    <a:gd name="T27" fmla="*/ 7 h 25"/>
                    <a:gd name="T28" fmla="*/ 16 w 73"/>
                    <a:gd name="T29" fmla="*/ 2 h 25"/>
                    <a:gd name="T30" fmla="*/ 58 w 73"/>
                    <a:gd name="T31" fmla="*/ 2 h 25"/>
                    <a:gd name="T32" fmla="*/ 64 w 73"/>
                    <a:gd name="T33" fmla="*/ 7 h 25"/>
                    <a:gd name="T34" fmla="*/ 67 w 73"/>
                    <a:gd name="T35" fmla="*/ 17 h 25"/>
                    <a:gd name="T36" fmla="*/ 67 w 73"/>
                    <a:gd name="T37" fmla="*/ 19 h 25"/>
                    <a:gd name="T38" fmla="*/ 64 w 73"/>
                    <a:gd name="T3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3" h="25">
                      <a:moveTo>
                        <a:pt x="73" y="20"/>
                      </a:move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7" y="2"/>
                        <a:pt x="65" y="0"/>
                        <a:pt x="6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8" y="0"/>
                        <a:pt x="5" y="2"/>
                        <a:pt x="5" y="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3"/>
                        <a:pt x="1" y="25"/>
                        <a:pt x="4" y="25"/>
                      </a:cubicBezTo>
                      <a:cubicBezTo>
                        <a:pt x="69" y="25"/>
                        <a:pt x="69" y="25"/>
                        <a:pt x="69" y="25"/>
                      </a:cubicBezTo>
                      <a:cubicBezTo>
                        <a:pt x="72" y="25"/>
                        <a:pt x="73" y="23"/>
                        <a:pt x="73" y="20"/>
                      </a:cubicBezTo>
                      <a:close/>
                      <a:moveTo>
                        <a:pt x="64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8" y="22"/>
                        <a:pt x="7" y="20"/>
                        <a:pt x="7" y="19"/>
                      </a:cubicBezTo>
                      <a:cubicBezTo>
                        <a:pt x="7" y="18"/>
                        <a:pt x="7" y="18"/>
                        <a:pt x="7" y="1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1" y="4"/>
                        <a:pt x="13" y="2"/>
                        <a:pt x="16" y="2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60" y="2"/>
                        <a:pt x="63" y="4"/>
                        <a:pt x="64" y="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8"/>
                        <a:pt x="67" y="18"/>
                        <a:pt x="67" y="19"/>
                      </a:cubicBezTo>
                      <a:cubicBezTo>
                        <a:pt x="67" y="21"/>
                        <a:pt x="66" y="22"/>
                        <a:pt x="6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Freeform 12">
                  <a:extLst>
                    <a:ext uri="{FF2B5EF4-FFF2-40B4-BE49-F238E27FC236}">
                      <a16:creationId xmlns:a16="http://schemas.microsoft.com/office/drawing/2014/main" id="{4FADBCDB-7C27-4FC6-AD66-FE38A712C5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7388" y="2266950"/>
                  <a:ext cx="387350" cy="254000"/>
                </a:xfrm>
                <a:custGeom>
                  <a:avLst/>
                  <a:gdLst>
                    <a:gd name="T0" fmla="*/ 0 w 244"/>
                    <a:gd name="T1" fmla="*/ 0 h 160"/>
                    <a:gd name="T2" fmla="*/ 0 w 244"/>
                    <a:gd name="T3" fmla="*/ 160 h 160"/>
                    <a:gd name="T4" fmla="*/ 244 w 244"/>
                    <a:gd name="T5" fmla="*/ 160 h 160"/>
                    <a:gd name="T6" fmla="*/ 244 w 244"/>
                    <a:gd name="T7" fmla="*/ 0 h 160"/>
                    <a:gd name="T8" fmla="*/ 0 w 244"/>
                    <a:gd name="T9" fmla="*/ 0 h 160"/>
                    <a:gd name="T10" fmla="*/ 220 w 244"/>
                    <a:gd name="T11" fmla="*/ 140 h 160"/>
                    <a:gd name="T12" fmla="*/ 24 w 244"/>
                    <a:gd name="T13" fmla="*/ 140 h 160"/>
                    <a:gd name="T14" fmla="*/ 24 w 244"/>
                    <a:gd name="T15" fmla="*/ 20 h 160"/>
                    <a:gd name="T16" fmla="*/ 220 w 244"/>
                    <a:gd name="T17" fmla="*/ 20 h 160"/>
                    <a:gd name="T18" fmla="*/ 220 w 244"/>
                    <a:gd name="T19" fmla="*/ 1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4" h="160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244" y="160"/>
                      </a:lnTo>
                      <a:lnTo>
                        <a:pt x="244" y="0"/>
                      </a:lnTo>
                      <a:lnTo>
                        <a:pt x="0" y="0"/>
                      </a:lnTo>
                      <a:close/>
                      <a:moveTo>
                        <a:pt x="220" y="140"/>
                      </a:moveTo>
                      <a:lnTo>
                        <a:pt x="24" y="140"/>
                      </a:lnTo>
                      <a:lnTo>
                        <a:pt x="24" y="20"/>
                      </a:lnTo>
                      <a:lnTo>
                        <a:pt x="220" y="20"/>
                      </a:lnTo>
                      <a:lnTo>
                        <a:pt x="220" y="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14400">
                    <a:defRPr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EF1395-8B15-49B3-848E-612BF2A4FE7F}"/>
                </a:ext>
              </a:extLst>
            </p:cNvPr>
            <p:cNvSpPr>
              <a:spLocks noEditPoints="1"/>
            </p:cNvSpPr>
            <p:nvPr/>
          </p:nvSpPr>
          <p:spPr bwMode="auto">
            <a:xfrm rot="-1500000">
              <a:off x="3673553" y="2528165"/>
              <a:ext cx="342900" cy="293688"/>
            </a:xfrm>
            <a:custGeom>
              <a:avLst/>
              <a:gdLst>
                <a:gd name="T0" fmla="*/ 16 w 109"/>
                <a:gd name="T1" fmla="*/ 0 h 99"/>
                <a:gd name="T2" fmla="*/ 10 w 109"/>
                <a:gd name="T3" fmla="*/ 6 h 99"/>
                <a:gd name="T4" fmla="*/ 10 w 109"/>
                <a:gd name="T5" fmla="*/ 83 h 99"/>
                <a:gd name="T6" fmla="*/ 36 w 109"/>
                <a:gd name="T7" fmla="*/ 83 h 99"/>
                <a:gd name="T8" fmla="*/ 36 w 109"/>
                <a:gd name="T9" fmla="*/ 6 h 99"/>
                <a:gd name="T10" fmla="*/ 29 w 109"/>
                <a:gd name="T11" fmla="*/ 0 h 99"/>
                <a:gd name="T12" fmla="*/ 16 w 109"/>
                <a:gd name="T13" fmla="*/ 0 h 99"/>
                <a:gd name="T14" fmla="*/ 80 w 109"/>
                <a:gd name="T15" fmla="*/ 19 h 99"/>
                <a:gd name="T16" fmla="*/ 74 w 109"/>
                <a:gd name="T17" fmla="*/ 25 h 99"/>
                <a:gd name="T18" fmla="*/ 74 w 109"/>
                <a:gd name="T19" fmla="*/ 83 h 99"/>
                <a:gd name="T20" fmla="*/ 100 w 109"/>
                <a:gd name="T21" fmla="*/ 83 h 99"/>
                <a:gd name="T22" fmla="*/ 100 w 109"/>
                <a:gd name="T23" fmla="*/ 25 h 99"/>
                <a:gd name="T24" fmla="*/ 93 w 109"/>
                <a:gd name="T25" fmla="*/ 19 h 99"/>
                <a:gd name="T26" fmla="*/ 80 w 109"/>
                <a:gd name="T27" fmla="*/ 19 h 99"/>
                <a:gd name="T28" fmla="*/ 48 w 109"/>
                <a:gd name="T29" fmla="*/ 41 h 99"/>
                <a:gd name="T30" fmla="*/ 42 w 109"/>
                <a:gd name="T31" fmla="*/ 48 h 99"/>
                <a:gd name="T32" fmla="*/ 42 w 109"/>
                <a:gd name="T33" fmla="*/ 83 h 99"/>
                <a:gd name="T34" fmla="*/ 68 w 109"/>
                <a:gd name="T35" fmla="*/ 83 h 99"/>
                <a:gd name="T36" fmla="*/ 68 w 109"/>
                <a:gd name="T37" fmla="*/ 48 h 99"/>
                <a:gd name="T38" fmla="*/ 61 w 109"/>
                <a:gd name="T39" fmla="*/ 41 h 99"/>
                <a:gd name="T40" fmla="*/ 48 w 109"/>
                <a:gd name="T41" fmla="*/ 41 h 99"/>
                <a:gd name="T42" fmla="*/ 0 w 109"/>
                <a:gd name="T43" fmla="*/ 89 h 99"/>
                <a:gd name="T44" fmla="*/ 0 w 109"/>
                <a:gd name="T45" fmla="*/ 99 h 99"/>
                <a:gd name="T46" fmla="*/ 109 w 109"/>
                <a:gd name="T47" fmla="*/ 99 h 99"/>
                <a:gd name="T48" fmla="*/ 109 w 109"/>
                <a:gd name="T49" fmla="*/ 89 h 99"/>
                <a:gd name="T50" fmla="*/ 0 w 109"/>
                <a:gd name="T5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99">
                  <a:moveTo>
                    <a:pt x="16" y="0"/>
                  </a:moveTo>
                  <a:cubicBezTo>
                    <a:pt x="13" y="0"/>
                    <a:pt x="10" y="2"/>
                    <a:pt x="10" y="6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2"/>
                    <a:pt x="33" y="0"/>
                    <a:pt x="29" y="0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0" y="19"/>
                  </a:moveTo>
                  <a:cubicBezTo>
                    <a:pt x="77" y="19"/>
                    <a:pt x="74" y="22"/>
                    <a:pt x="74" y="2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2"/>
                    <a:pt x="97" y="19"/>
                    <a:pt x="93" y="19"/>
                  </a:cubicBezTo>
                  <a:cubicBezTo>
                    <a:pt x="80" y="19"/>
                    <a:pt x="80" y="19"/>
                    <a:pt x="80" y="19"/>
                  </a:cubicBezTo>
                  <a:close/>
                  <a:moveTo>
                    <a:pt x="48" y="41"/>
                  </a:moveTo>
                  <a:cubicBezTo>
                    <a:pt x="45" y="41"/>
                    <a:pt x="42" y="44"/>
                    <a:pt x="42" y="4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4"/>
                    <a:pt x="65" y="41"/>
                    <a:pt x="61" y="41"/>
                  </a:cubicBezTo>
                  <a:cubicBezTo>
                    <a:pt x="48" y="41"/>
                    <a:pt x="48" y="41"/>
                    <a:pt x="48" y="41"/>
                  </a:cubicBezTo>
                  <a:close/>
                  <a:moveTo>
                    <a:pt x="0" y="8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32" name="组合 16">
              <a:extLst>
                <a:ext uri="{FF2B5EF4-FFF2-40B4-BE49-F238E27FC236}">
                  <a16:creationId xmlns:a16="http://schemas.microsoft.com/office/drawing/2014/main" id="{70511C23-C431-41F7-A91D-2C769BFD8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8658" y="4430938"/>
              <a:ext cx="344488" cy="296862"/>
              <a:chOff x="3193936" y="3489324"/>
              <a:chExt cx="522287" cy="450851"/>
            </a:xfrm>
          </p:grpSpPr>
          <p:sp>
            <p:nvSpPr>
              <p:cNvPr id="34" name="AutoShape 40">
                <a:extLst>
                  <a:ext uri="{FF2B5EF4-FFF2-40B4-BE49-F238E27FC236}">
                    <a16:creationId xmlns:a16="http://schemas.microsoft.com/office/drawing/2014/main" id="{C10D99BC-CE59-4A77-B971-2A17E67120F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93936" y="3495674"/>
                <a:ext cx="522287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Rockwell" pitchFamily="18" charset="0"/>
                </a:endParaRPr>
              </a:p>
            </p:txBody>
          </p:sp>
          <p:sp>
            <p:nvSpPr>
              <p:cNvPr id="35" name="Freeform 42">
                <a:extLst>
                  <a:ext uri="{FF2B5EF4-FFF2-40B4-BE49-F238E27FC236}">
                    <a16:creationId xmlns:a16="http://schemas.microsoft.com/office/drawing/2014/main" id="{FAA267E6-2E19-4782-9188-239E5E4EC2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9637" y="3592995"/>
                <a:ext cx="346586" cy="347180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19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3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1 h 58"/>
                  <a:gd name="T20" fmla="*/ 8 w 58"/>
                  <a:gd name="T21" fmla="*/ 46 h 58"/>
                  <a:gd name="T22" fmla="*/ 9 w 58"/>
                  <a:gd name="T23" fmla="*/ 50 h 58"/>
                  <a:gd name="T24" fmla="*/ 14 w 58"/>
                  <a:gd name="T25" fmla="*/ 51 h 58"/>
                  <a:gd name="T26" fmla="*/ 18 w 58"/>
                  <a:gd name="T27" fmla="*/ 50 h 58"/>
                  <a:gd name="T28" fmla="*/ 19 w 58"/>
                  <a:gd name="T29" fmla="*/ 54 h 58"/>
                  <a:gd name="T30" fmla="*/ 22 w 58"/>
                  <a:gd name="T31" fmla="*/ 57 h 58"/>
                  <a:gd name="T32" fmla="*/ 27 w 58"/>
                  <a:gd name="T33" fmla="*/ 55 h 58"/>
                  <a:gd name="T34" fmla="*/ 31 w 58"/>
                  <a:gd name="T35" fmla="*/ 53 h 58"/>
                  <a:gd name="T36" fmla="*/ 33 w 58"/>
                  <a:gd name="T37" fmla="*/ 55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8 h 58"/>
                  <a:gd name="T44" fmla="*/ 46 w 58"/>
                  <a:gd name="T45" fmla="*/ 49 h 58"/>
                  <a:gd name="T46" fmla="*/ 50 w 58"/>
                  <a:gd name="T47" fmla="*/ 48 h 58"/>
                  <a:gd name="T48" fmla="*/ 51 w 58"/>
                  <a:gd name="T49" fmla="*/ 44 h 58"/>
                  <a:gd name="T50" fmla="*/ 50 w 58"/>
                  <a:gd name="T51" fmla="*/ 39 h 58"/>
                  <a:gd name="T52" fmla="*/ 54 w 58"/>
                  <a:gd name="T53" fmla="*/ 38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4 h 58"/>
                  <a:gd name="T62" fmla="*/ 56 w 58"/>
                  <a:gd name="T63" fmla="*/ 20 h 58"/>
                  <a:gd name="T64" fmla="*/ 53 w 58"/>
                  <a:gd name="T65" fmla="*/ 17 h 58"/>
                  <a:gd name="T66" fmla="*/ 48 w 58"/>
                  <a:gd name="T67" fmla="*/ 15 h 58"/>
                  <a:gd name="T68" fmla="*/ 49 w 58"/>
                  <a:gd name="T69" fmla="*/ 12 h 58"/>
                  <a:gd name="T70" fmla="*/ 48 w 58"/>
                  <a:gd name="T71" fmla="*/ 7 h 58"/>
                  <a:gd name="T72" fmla="*/ 44 w 58"/>
                  <a:gd name="T73" fmla="*/ 7 h 58"/>
                  <a:gd name="T74" fmla="*/ 39 w 58"/>
                  <a:gd name="T75" fmla="*/ 7 h 58"/>
                  <a:gd name="T76" fmla="*/ 38 w 58"/>
                  <a:gd name="T77" fmla="*/ 4 h 58"/>
                  <a:gd name="T78" fmla="*/ 35 w 58"/>
                  <a:gd name="T79" fmla="*/ 0 h 58"/>
                  <a:gd name="T80" fmla="*/ 30 w 58"/>
                  <a:gd name="T81" fmla="*/ 2 h 58"/>
                  <a:gd name="T82" fmla="*/ 27 w 58"/>
                  <a:gd name="T83" fmla="*/ 5 h 58"/>
                  <a:gd name="T84" fmla="*/ 24 w 58"/>
                  <a:gd name="T85" fmla="*/ 2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9 h 58"/>
                  <a:gd name="T92" fmla="*/ 12 w 58"/>
                  <a:gd name="T93" fmla="*/ 8 h 58"/>
                  <a:gd name="T94" fmla="*/ 7 w 58"/>
                  <a:gd name="T95" fmla="*/ 9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19"/>
                      <a:pt x="5" y="20"/>
                      <a:pt x="4" y="19"/>
                    </a:cubicBezTo>
                    <a:cubicBezTo>
                      <a:pt x="2" y="19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7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3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1"/>
                      <a:pt x="5" y="41"/>
                    </a:cubicBezTo>
                    <a:cubicBezTo>
                      <a:pt x="6" y="40"/>
                      <a:pt x="8" y="40"/>
                      <a:pt x="8" y="41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49"/>
                      <a:pt x="9" y="50"/>
                    </a:cubicBezTo>
                    <a:cubicBezTo>
                      <a:pt x="11" y="52"/>
                      <a:pt x="13" y="52"/>
                      <a:pt x="14" y="51"/>
                    </a:cubicBezTo>
                    <a:cubicBezTo>
                      <a:pt x="15" y="50"/>
                      <a:pt x="18" y="50"/>
                      <a:pt x="18" y="50"/>
                    </a:cubicBezTo>
                    <a:cubicBezTo>
                      <a:pt x="19" y="51"/>
                      <a:pt x="20" y="52"/>
                      <a:pt x="19" y="54"/>
                    </a:cubicBezTo>
                    <a:cubicBezTo>
                      <a:pt x="19" y="55"/>
                      <a:pt x="20" y="57"/>
                      <a:pt x="22" y="57"/>
                    </a:cubicBezTo>
                    <a:cubicBezTo>
                      <a:pt x="25" y="58"/>
                      <a:pt x="26" y="57"/>
                      <a:pt x="27" y="55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5"/>
                    </a:cubicBezTo>
                    <a:cubicBezTo>
                      <a:pt x="34" y="57"/>
                      <a:pt x="36" y="57"/>
                      <a:pt x="38" y="57"/>
                    </a:cubicBezTo>
                    <a:cubicBezTo>
                      <a:pt x="40" y="56"/>
                      <a:pt x="41" y="54"/>
                      <a:pt x="40" y="53"/>
                    </a:cubicBezTo>
                    <a:cubicBezTo>
                      <a:pt x="40" y="51"/>
                      <a:pt x="42" y="49"/>
                      <a:pt x="42" y="48"/>
                    </a:cubicBezTo>
                    <a:cubicBezTo>
                      <a:pt x="43" y="48"/>
                      <a:pt x="44" y="48"/>
                      <a:pt x="46" y="49"/>
                    </a:cubicBezTo>
                    <a:cubicBezTo>
                      <a:pt x="47" y="50"/>
                      <a:pt x="49" y="50"/>
                      <a:pt x="50" y="48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39"/>
                    </a:cubicBezTo>
                    <a:cubicBezTo>
                      <a:pt x="51" y="38"/>
                      <a:pt x="52" y="38"/>
                      <a:pt x="54" y="38"/>
                    </a:cubicBezTo>
                    <a:cubicBezTo>
                      <a:pt x="55" y="38"/>
                      <a:pt x="57" y="37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0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4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7"/>
                    </a:cubicBezTo>
                    <a:cubicBezTo>
                      <a:pt x="51" y="17"/>
                      <a:pt x="49" y="16"/>
                      <a:pt x="48" y="15"/>
                    </a:cubicBezTo>
                    <a:cubicBezTo>
                      <a:pt x="48" y="14"/>
                      <a:pt x="48" y="13"/>
                      <a:pt x="49" y="12"/>
                    </a:cubicBezTo>
                    <a:cubicBezTo>
                      <a:pt x="50" y="11"/>
                      <a:pt x="50" y="8"/>
                      <a:pt x="48" y="7"/>
                    </a:cubicBezTo>
                    <a:cubicBezTo>
                      <a:pt x="47" y="6"/>
                      <a:pt x="45" y="5"/>
                      <a:pt x="44" y="7"/>
                    </a:cubicBezTo>
                    <a:cubicBezTo>
                      <a:pt x="42" y="8"/>
                      <a:pt x="40" y="7"/>
                      <a:pt x="39" y="7"/>
                    </a:cubicBezTo>
                    <a:cubicBezTo>
                      <a:pt x="38" y="7"/>
                      <a:pt x="38" y="5"/>
                      <a:pt x="38" y="4"/>
                    </a:cubicBezTo>
                    <a:cubicBezTo>
                      <a:pt x="38" y="2"/>
                      <a:pt x="37" y="1"/>
                      <a:pt x="35" y="0"/>
                    </a:cubicBezTo>
                    <a:cubicBezTo>
                      <a:pt x="33" y="0"/>
                      <a:pt x="31" y="1"/>
                      <a:pt x="30" y="2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5"/>
                      <a:pt x="25" y="4"/>
                      <a:pt x="24" y="2"/>
                    </a:cubicBezTo>
                    <a:cubicBezTo>
                      <a:pt x="24" y="1"/>
                      <a:pt x="22" y="0"/>
                      <a:pt x="20" y="1"/>
                    </a:cubicBezTo>
                    <a:cubicBezTo>
                      <a:pt x="18" y="2"/>
                      <a:pt x="16" y="3"/>
                      <a:pt x="17" y="5"/>
                    </a:cubicBezTo>
                    <a:cubicBezTo>
                      <a:pt x="17" y="6"/>
                      <a:pt x="16" y="9"/>
                      <a:pt x="15" y="9"/>
                    </a:cubicBezTo>
                    <a:cubicBezTo>
                      <a:pt x="14" y="10"/>
                      <a:pt x="13" y="9"/>
                      <a:pt x="12" y="8"/>
                    </a:cubicBezTo>
                    <a:cubicBezTo>
                      <a:pt x="10" y="7"/>
                      <a:pt x="8" y="8"/>
                      <a:pt x="7" y="9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2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5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43">
                <a:extLst>
                  <a:ext uri="{FF2B5EF4-FFF2-40B4-BE49-F238E27FC236}">
                    <a16:creationId xmlns:a16="http://schemas.microsoft.com/office/drawing/2014/main" id="{60AAA83F-5B90-459C-B5C4-BDADACBD0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1157" y="3489324"/>
                <a:ext cx="221430" cy="221809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3 h 37"/>
                  <a:gd name="T6" fmla="*/ 0 w 37"/>
                  <a:gd name="T7" fmla="*/ 15 h 37"/>
                  <a:gd name="T8" fmla="*/ 1 w 37"/>
                  <a:gd name="T9" fmla="*/ 18 h 37"/>
                  <a:gd name="T10" fmla="*/ 3 w 37"/>
                  <a:gd name="T11" fmla="*/ 20 h 37"/>
                  <a:gd name="T12" fmla="*/ 2 w 37"/>
                  <a:gd name="T13" fmla="*/ 22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7 h 37"/>
                  <a:gd name="T20" fmla="*/ 5 w 37"/>
                  <a:gd name="T21" fmla="*/ 30 h 37"/>
                  <a:gd name="T22" fmla="*/ 6 w 37"/>
                  <a:gd name="T23" fmla="*/ 33 h 37"/>
                  <a:gd name="T24" fmla="*/ 9 w 37"/>
                  <a:gd name="T25" fmla="*/ 33 h 37"/>
                  <a:gd name="T26" fmla="*/ 12 w 37"/>
                  <a:gd name="T27" fmla="*/ 33 h 37"/>
                  <a:gd name="T28" fmla="*/ 12 w 37"/>
                  <a:gd name="T29" fmla="*/ 35 h 37"/>
                  <a:gd name="T30" fmla="*/ 15 w 37"/>
                  <a:gd name="T31" fmla="*/ 37 h 37"/>
                  <a:gd name="T32" fmla="*/ 17 w 37"/>
                  <a:gd name="T33" fmla="*/ 36 h 37"/>
                  <a:gd name="T34" fmla="*/ 20 w 37"/>
                  <a:gd name="T35" fmla="*/ 34 h 37"/>
                  <a:gd name="T36" fmla="*/ 21 w 37"/>
                  <a:gd name="T37" fmla="*/ 36 h 37"/>
                  <a:gd name="T38" fmla="*/ 24 w 37"/>
                  <a:gd name="T39" fmla="*/ 37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5 h 37"/>
                  <a:gd name="T54" fmla="*/ 37 w 37"/>
                  <a:gd name="T55" fmla="*/ 23 h 37"/>
                  <a:gd name="T56" fmla="*/ 36 w 37"/>
                  <a:gd name="T57" fmla="*/ 20 h 37"/>
                  <a:gd name="T58" fmla="*/ 34 w 37"/>
                  <a:gd name="T59" fmla="*/ 17 h 37"/>
                  <a:gd name="T60" fmla="*/ 35 w 37"/>
                  <a:gd name="T61" fmla="*/ 16 h 37"/>
                  <a:gd name="T62" fmla="*/ 36 w 37"/>
                  <a:gd name="T63" fmla="*/ 13 h 37"/>
                  <a:gd name="T64" fmla="*/ 34 w 37"/>
                  <a:gd name="T65" fmla="*/ 11 h 37"/>
                  <a:gd name="T66" fmla="*/ 31 w 37"/>
                  <a:gd name="T67" fmla="*/ 10 h 37"/>
                  <a:gd name="T68" fmla="*/ 32 w 37"/>
                  <a:gd name="T69" fmla="*/ 8 h 37"/>
                  <a:gd name="T70" fmla="*/ 31 w 37"/>
                  <a:gd name="T71" fmla="*/ 5 h 37"/>
                  <a:gd name="T72" fmla="*/ 28 w 37"/>
                  <a:gd name="T73" fmla="*/ 4 h 37"/>
                  <a:gd name="T74" fmla="*/ 25 w 37"/>
                  <a:gd name="T75" fmla="*/ 5 h 37"/>
                  <a:gd name="T76" fmla="*/ 25 w 37"/>
                  <a:gd name="T77" fmla="*/ 3 h 37"/>
                  <a:gd name="T78" fmla="*/ 22 w 37"/>
                  <a:gd name="T79" fmla="*/ 0 h 37"/>
                  <a:gd name="T80" fmla="*/ 20 w 37"/>
                  <a:gd name="T81" fmla="*/ 2 h 37"/>
                  <a:gd name="T82" fmla="*/ 17 w 37"/>
                  <a:gd name="T83" fmla="*/ 3 h 37"/>
                  <a:gd name="T84" fmla="*/ 16 w 37"/>
                  <a:gd name="T85" fmla="*/ 2 h 37"/>
                  <a:gd name="T86" fmla="*/ 13 w 37"/>
                  <a:gd name="T87" fmla="*/ 1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10"/>
                      <a:pt x="5" y="12"/>
                      <a:pt x="5" y="12"/>
                    </a:cubicBezTo>
                    <a:cubicBezTo>
                      <a:pt x="4" y="13"/>
                      <a:pt x="3" y="13"/>
                      <a:pt x="2" y="13"/>
                    </a:cubicBezTo>
                    <a:cubicBezTo>
                      <a:pt x="1" y="12"/>
                      <a:pt x="0" y="13"/>
                      <a:pt x="0" y="15"/>
                    </a:cubicBezTo>
                    <a:cubicBezTo>
                      <a:pt x="0" y="16"/>
                      <a:pt x="0" y="17"/>
                      <a:pt x="1" y="18"/>
                    </a:cubicBezTo>
                    <a:cubicBezTo>
                      <a:pt x="2" y="18"/>
                      <a:pt x="3" y="19"/>
                      <a:pt x="3" y="20"/>
                    </a:cubicBezTo>
                    <a:cubicBezTo>
                      <a:pt x="3" y="21"/>
                      <a:pt x="2" y="21"/>
                      <a:pt x="2" y="22"/>
                    </a:cubicBezTo>
                    <a:cubicBezTo>
                      <a:pt x="1" y="22"/>
                      <a:pt x="0" y="23"/>
                      <a:pt x="1" y="24"/>
                    </a:cubicBezTo>
                    <a:cubicBezTo>
                      <a:pt x="1" y="26"/>
                      <a:pt x="2" y="27"/>
                      <a:pt x="3" y="26"/>
                    </a:cubicBezTo>
                    <a:cubicBezTo>
                      <a:pt x="4" y="26"/>
                      <a:pt x="5" y="26"/>
                      <a:pt x="5" y="27"/>
                    </a:cubicBezTo>
                    <a:cubicBezTo>
                      <a:pt x="6" y="27"/>
                      <a:pt x="6" y="29"/>
                      <a:pt x="5" y="30"/>
                    </a:cubicBezTo>
                    <a:cubicBezTo>
                      <a:pt x="5" y="30"/>
                      <a:pt x="5" y="32"/>
                      <a:pt x="6" y="33"/>
                    </a:cubicBezTo>
                    <a:cubicBezTo>
                      <a:pt x="7" y="34"/>
                      <a:pt x="8" y="34"/>
                      <a:pt x="9" y="33"/>
                    </a:cubicBezTo>
                    <a:cubicBezTo>
                      <a:pt x="10" y="32"/>
                      <a:pt x="11" y="32"/>
                      <a:pt x="12" y="33"/>
                    </a:cubicBezTo>
                    <a:cubicBezTo>
                      <a:pt x="12" y="33"/>
                      <a:pt x="13" y="34"/>
                      <a:pt x="12" y="35"/>
                    </a:cubicBezTo>
                    <a:cubicBezTo>
                      <a:pt x="12" y="36"/>
                      <a:pt x="13" y="37"/>
                      <a:pt x="15" y="37"/>
                    </a:cubicBezTo>
                    <a:cubicBezTo>
                      <a:pt x="16" y="37"/>
                      <a:pt x="17" y="37"/>
                      <a:pt x="17" y="36"/>
                    </a:cubicBezTo>
                    <a:cubicBezTo>
                      <a:pt x="18" y="35"/>
                      <a:pt x="19" y="34"/>
                      <a:pt x="20" y="34"/>
                    </a:cubicBezTo>
                    <a:cubicBezTo>
                      <a:pt x="20" y="34"/>
                      <a:pt x="21" y="35"/>
                      <a:pt x="21" y="36"/>
                    </a:cubicBezTo>
                    <a:cubicBezTo>
                      <a:pt x="22" y="37"/>
                      <a:pt x="23" y="37"/>
                      <a:pt x="24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2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3"/>
                      <a:pt x="32" y="32"/>
                      <a:pt x="32" y="31"/>
                    </a:cubicBezTo>
                    <a:cubicBezTo>
                      <a:pt x="33" y="30"/>
                      <a:pt x="34" y="29"/>
                      <a:pt x="33" y="28"/>
                    </a:cubicBezTo>
                    <a:cubicBezTo>
                      <a:pt x="32" y="28"/>
                      <a:pt x="32" y="26"/>
                      <a:pt x="32" y="25"/>
                    </a:cubicBezTo>
                    <a:cubicBezTo>
                      <a:pt x="33" y="25"/>
                      <a:pt x="34" y="24"/>
                      <a:pt x="35" y="25"/>
                    </a:cubicBezTo>
                    <a:cubicBezTo>
                      <a:pt x="36" y="25"/>
                      <a:pt x="37" y="24"/>
                      <a:pt x="37" y="23"/>
                    </a:cubicBezTo>
                    <a:cubicBezTo>
                      <a:pt x="37" y="21"/>
                      <a:pt x="37" y="20"/>
                      <a:pt x="36" y="20"/>
                    </a:cubicBezTo>
                    <a:cubicBezTo>
                      <a:pt x="35" y="20"/>
                      <a:pt x="34" y="18"/>
                      <a:pt x="34" y="17"/>
                    </a:cubicBezTo>
                    <a:cubicBezTo>
                      <a:pt x="34" y="17"/>
                      <a:pt x="35" y="16"/>
                      <a:pt x="35" y="16"/>
                    </a:cubicBezTo>
                    <a:cubicBezTo>
                      <a:pt x="36" y="16"/>
                      <a:pt x="37" y="14"/>
                      <a:pt x="36" y="13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33" y="11"/>
                      <a:pt x="31" y="10"/>
                      <a:pt x="31" y="10"/>
                    </a:cubicBezTo>
                    <a:cubicBezTo>
                      <a:pt x="31" y="9"/>
                      <a:pt x="31" y="8"/>
                      <a:pt x="32" y="8"/>
                    </a:cubicBezTo>
                    <a:cubicBezTo>
                      <a:pt x="32" y="7"/>
                      <a:pt x="32" y="6"/>
                      <a:pt x="31" y="5"/>
                    </a:cubicBezTo>
                    <a:cubicBezTo>
                      <a:pt x="30" y="4"/>
                      <a:pt x="29" y="4"/>
                      <a:pt x="28" y="4"/>
                    </a:cubicBezTo>
                    <a:cubicBezTo>
                      <a:pt x="27" y="5"/>
                      <a:pt x="26" y="5"/>
                      <a:pt x="25" y="5"/>
                    </a:cubicBezTo>
                    <a:cubicBezTo>
                      <a:pt x="25" y="5"/>
                      <a:pt x="24" y="4"/>
                      <a:pt x="25" y="3"/>
                    </a:cubicBezTo>
                    <a:cubicBezTo>
                      <a:pt x="25" y="2"/>
                      <a:pt x="24" y="1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19" y="3"/>
                      <a:pt x="18" y="3"/>
                      <a:pt x="17" y="3"/>
                    </a:cubicBezTo>
                    <a:cubicBezTo>
                      <a:pt x="17" y="3"/>
                      <a:pt x="16" y="3"/>
                      <a:pt x="16" y="2"/>
                    </a:cubicBezTo>
                    <a:cubicBezTo>
                      <a:pt x="15" y="1"/>
                      <a:pt x="14" y="0"/>
                      <a:pt x="13" y="1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6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5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7"/>
                      <a:pt x="27" y="10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1"/>
                      <a:pt x="10" y="28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070B6590-369E-46A1-BE88-0FC9BCE8E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1157" y="3711133"/>
                <a:ext cx="173293" cy="176000"/>
              </a:xfrm>
              <a:custGeom>
                <a:avLst/>
                <a:gdLst>
                  <a:gd name="T0" fmla="*/ 3 w 29"/>
                  <a:gd name="T1" fmla="*/ 7 h 29"/>
                  <a:gd name="T2" fmla="*/ 4 w 29"/>
                  <a:gd name="T3" fmla="*/ 10 h 29"/>
                  <a:gd name="T4" fmla="*/ 2 w 29"/>
                  <a:gd name="T5" fmla="*/ 10 h 29"/>
                  <a:gd name="T6" fmla="*/ 0 w 29"/>
                  <a:gd name="T7" fmla="*/ 12 h 29"/>
                  <a:gd name="T8" fmla="*/ 1 w 29"/>
                  <a:gd name="T9" fmla="*/ 14 h 29"/>
                  <a:gd name="T10" fmla="*/ 3 w 29"/>
                  <a:gd name="T11" fmla="*/ 16 h 29"/>
                  <a:gd name="T12" fmla="*/ 1 w 29"/>
                  <a:gd name="T13" fmla="*/ 17 h 29"/>
                  <a:gd name="T14" fmla="*/ 1 w 29"/>
                  <a:gd name="T15" fmla="*/ 19 h 29"/>
                  <a:gd name="T16" fmla="*/ 3 w 29"/>
                  <a:gd name="T17" fmla="*/ 20 h 29"/>
                  <a:gd name="T18" fmla="*/ 4 w 29"/>
                  <a:gd name="T19" fmla="*/ 21 h 29"/>
                  <a:gd name="T20" fmla="*/ 4 w 29"/>
                  <a:gd name="T21" fmla="*/ 23 h 29"/>
                  <a:gd name="T22" fmla="*/ 5 w 29"/>
                  <a:gd name="T23" fmla="*/ 25 h 29"/>
                  <a:gd name="T24" fmla="*/ 7 w 29"/>
                  <a:gd name="T25" fmla="*/ 26 h 29"/>
                  <a:gd name="T26" fmla="*/ 9 w 29"/>
                  <a:gd name="T27" fmla="*/ 25 h 29"/>
                  <a:gd name="T28" fmla="*/ 10 w 29"/>
                  <a:gd name="T29" fmla="*/ 27 h 29"/>
                  <a:gd name="T30" fmla="*/ 11 w 29"/>
                  <a:gd name="T31" fmla="*/ 29 h 29"/>
                  <a:gd name="T32" fmla="*/ 13 w 29"/>
                  <a:gd name="T33" fmla="*/ 28 h 29"/>
                  <a:gd name="T34" fmla="*/ 15 w 29"/>
                  <a:gd name="T35" fmla="*/ 26 h 29"/>
                  <a:gd name="T36" fmla="*/ 17 w 29"/>
                  <a:gd name="T37" fmla="*/ 28 h 29"/>
                  <a:gd name="T38" fmla="*/ 19 w 29"/>
                  <a:gd name="T39" fmla="*/ 28 h 29"/>
                  <a:gd name="T40" fmla="*/ 20 w 29"/>
                  <a:gd name="T41" fmla="*/ 26 h 29"/>
                  <a:gd name="T42" fmla="*/ 21 w 29"/>
                  <a:gd name="T43" fmla="*/ 24 h 29"/>
                  <a:gd name="T44" fmla="*/ 23 w 29"/>
                  <a:gd name="T45" fmla="*/ 25 h 29"/>
                  <a:gd name="T46" fmla="*/ 25 w 29"/>
                  <a:gd name="T47" fmla="*/ 24 h 29"/>
                  <a:gd name="T48" fmla="*/ 25 w 29"/>
                  <a:gd name="T49" fmla="*/ 22 h 29"/>
                  <a:gd name="T50" fmla="*/ 25 w 29"/>
                  <a:gd name="T51" fmla="*/ 20 h 29"/>
                  <a:gd name="T52" fmla="*/ 27 w 29"/>
                  <a:gd name="T53" fmla="*/ 19 h 29"/>
                  <a:gd name="T54" fmla="*/ 29 w 29"/>
                  <a:gd name="T55" fmla="*/ 18 h 29"/>
                  <a:gd name="T56" fmla="*/ 28 w 29"/>
                  <a:gd name="T57" fmla="*/ 15 h 29"/>
                  <a:gd name="T58" fmla="*/ 26 w 29"/>
                  <a:gd name="T59" fmla="*/ 14 h 29"/>
                  <a:gd name="T60" fmla="*/ 27 w 29"/>
                  <a:gd name="T61" fmla="*/ 12 h 29"/>
                  <a:gd name="T62" fmla="*/ 28 w 29"/>
                  <a:gd name="T63" fmla="*/ 10 h 29"/>
                  <a:gd name="T64" fmla="*/ 26 w 29"/>
                  <a:gd name="T65" fmla="*/ 9 h 29"/>
                  <a:gd name="T66" fmla="*/ 24 w 29"/>
                  <a:gd name="T67" fmla="*/ 8 h 29"/>
                  <a:gd name="T68" fmla="*/ 25 w 29"/>
                  <a:gd name="T69" fmla="*/ 6 h 29"/>
                  <a:gd name="T70" fmla="*/ 24 w 29"/>
                  <a:gd name="T71" fmla="*/ 4 h 29"/>
                  <a:gd name="T72" fmla="*/ 22 w 29"/>
                  <a:gd name="T73" fmla="*/ 4 h 29"/>
                  <a:gd name="T74" fmla="*/ 19 w 29"/>
                  <a:gd name="T75" fmla="*/ 4 h 29"/>
                  <a:gd name="T76" fmla="*/ 19 w 29"/>
                  <a:gd name="T77" fmla="*/ 2 h 29"/>
                  <a:gd name="T78" fmla="*/ 17 w 29"/>
                  <a:gd name="T79" fmla="*/ 0 h 29"/>
                  <a:gd name="T80" fmla="*/ 15 w 29"/>
                  <a:gd name="T81" fmla="*/ 1 h 29"/>
                  <a:gd name="T82" fmla="*/ 13 w 29"/>
                  <a:gd name="T83" fmla="*/ 3 h 29"/>
                  <a:gd name="T84" fmla="*/ 12 w 29"/>
                  <a:gd name="T85" fmla="*/ 2 h 29"/>
                  <a:gd name="T86" fmla="*/ 10 w 29"/>
                  <a:gd name="T87" fmla="*/ 1 h 29"/>
                  <a:gd name="T88" fmla="*/ 9 w 29"/>
                  <a:gd name="T89" fmla="*/ 3 h 29"/>
                  <a:gd name="T90" fmla="*/ 8 w 29"/>
                  <a:gd name="T91" fmla="*/ 5 h 29"/>
                  <a:gd name="T92" fmla="*/ 6 w 29"/>
                  <a:gd name="T93" fmla="*/ 4 h 29"/>
                  <a:gd name="T94" fmla="*/ 4 w 29"/>
                  <a:gd name="T95" fmla="*/ 5 h 29"/>
                  <a:gd name="T96" fmla="*/ 3 w 29"/>
                  <a:gd name="T97" fmla="*/ 7 h 29"/>
                  <a:gd name="T98" fmla="*/ 12 w 29"/>
                  <a:gd name="T99" fmla="*/ 7 h 29"/>
                  <a:gd name="T100" fmla="*/ 22 w 29"/>
                  <a:gd name="T101" fmla="*/ 12 h 29"/>
                  <a:gd name="T102" fmla="*/ 17 w 29"/>
                  <a:gd name="T103" fmla="*/ 22 h 29"/>
                  <a:gd name="T104" fmla="*/ 6 w 29"/>
                  <a:gd name="T105" fmla="*/ 17 h 29"/>
                  <a:gd name="T106" fmla="*/ 12 w 29"/>
                  <a:gd name="T107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9">
                    <a:moveTo>
                      <a:pt x="3" y="7"/>
                    </a:moveTo>
                    <a:cubicBezTo>
                      <a:pt x="4" y="8"/>
                      <a:pt x="4" y="9"/>
                      <a:pt x="4" y="10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1" y="10"/>
                      <a:pt x="0" y="10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3" y="16"/>
                      <a:pt x="2" y="17"/>
                      <a:pt x="1" y="17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1"/>
                      <a:pt x="3" y="20"/>
                    </a:cubicBezTo>
                    <a:cubicBezTo>
                      <a:pt x="3" y="20"/>
                      <a:pt x="4" y="20"/>
                      <a:pt x="4" y="21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4"/>
                      <a:pt x="4" y="25"/>
                      <a:pt x="5" y="25"/>
                    </a:cubicBezTo>
                    <a:cubicBezTo>
                      <a:pt x="5" y="26"/>
                      <a:pt x="7" y="26"/>
                      <a:pt x="7" y="26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8"/>
                      <a:pt x="10" y="28"/>
                      <a:pt x="11" y="29"/>
                    </a:cubicBezTo>
                    <a:cubicBezTo>
                      <a:pt x="12" y="29"/>
                      <a:pt x="13" y="28"/>
                      <a:pt x="13" y="28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7"/>
                      <a:pt x="17" y="28"/>
                    </a:cubicBezTo>
                    <a:cubicBezTo>
                      <a:pt x="17" y="28"/>
                      <a:pt x="18" y="29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6"/>
                      <a:pt x="21" y="25"/>
                      <a:pt x="21" y="24"/>
                    </a:cubicBezTo>
                    <a:cubicBezTo>
                      <a:pt x="21" y="24"/>
                      <a:pt x="22" y="24"/>
                      <a:pt x="23" y="25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4"/>
                      <a:pt x="26" y="22"/>
                      <a:pt x="25" y="22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9"/>
                      <a:pt x="29" y="18"/>
                    </a:cubicBezTo>
                    <a:cubicBezTo>
                      <a:pt x="29" y="17"/>
                      <a:pt x="28" y="16"/>
                      <a:pt x="28" y="15"/>
                    </a:cubicBezTo>
                    <a:cubicBezTo>
                      <a:pt x="27" y="15"/>
                      <a:pt x="26" y="14"/>
                      <a:pt x="26" y="14"/>
                    </a:cubicBezTo>
                    <a:cubicBezTo>
                      <a:pt x="26" y="13"/>
                      <a:pt x="27" y="13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9"/>
                      <a:pt x="26" y="9"/>
                    </a:cubicBezTo>
                    <a:cubicBezTo>
                      <a:pt x="26" y="9"/>
                      <a:pt x="24" y="8"/>
                      <a:pt x="24" y="8"/>
                    </a:cubicBezTo>
                    <a:cubicBezTo>
                      <a:pt x="24" y="7"/>
                      <a:pt x="24" y="7"/>
                      <a:pt x="25" y="6"/>
                    </a:cubicBezTo>
                    <a:cubicBezTo>
                      <a:pt x="25" y="6"/>
                      <a:pt x="25" y="5"/>
                      <a:pt x="24" y="4"/>
                    </a:cubicBezTo>
                    <a:cubicBezTo>
                      <a:pt x="23" y="3"/>
                      <a:pt x="22" y="3"/>
                      <a:pt x="22" y="4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3" y="3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9" y="1"/>
                      <a:pt x="8" y="2"/>
                      <a:pt x="9" y="3"/>
                    </a:cubicBezTo>
                    <a:cubicBezTo>
                      <a:pt x="9" y="3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4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lose/>
                    <a:moveTo>
                      <a:pt x="12" y="7"/>
                    </a:moveTo>
                    <a:cubicBezTo>
                      <a:pt x="16" y="5"/>
                      <a:pt x="21" y="8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4"/>
                      <a:pt x="8" y="21"/>
                      <a:pt x="6" y="17"/>
                    </a:cubicBezTo>
                    <a:cubicBezTo>
                      <a:pt x="5" y="13"/>
                      <a:pt x="7" y="8"/>
                      <a:pt x="12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204B1BD-CFF7-4967-B793-3E8D85932EBA}"/>
                </a:ext>
              </a:extLst>
            </p:cNvPr>
            <p:cNvSpPr>
              <a:spLocks/>
            </p:cNvSpPr>
            <p:nvPr/>
          </p:nvSpPr>
          <p:spPr bwMode="auto">
            <a:xfrm rot="-1500000">
              <a:off x="2619632" y="5218292"/>
              <a:ext cx="260350" cy="255588"/>
            </a:xfrm>
            <a:custGeom>
              <a:avLst/>
              <a:gdLst>
                <a:gd name="T0" fmla="*/ 64 w 73"/>
                <a:gd name="T1" fmla="*/ 0 h 72"/>
                <a:gd name="T2" fmla="*/ 58 w 73"/>
                <a:gd name="T3" fmla="*/ 0 h 72"/>
                <a:gd name="T4" fmla="*/ 58 w 73"/>
                <a:gd name="T5" fmla="*/ 1 h 72"/>
                <a:gd name="T6" fmla="*/ 37 w 73"/>
                <a:gd name="T7" fmla="*/ 18 h 72"/>
                <a:gd name="T8" fmla="*/ 15 w 73"/>
                <a:gd name="T9" fmla="*/ 1 h 72"/>
                <a:gd name="T10" fmla="*/ 15 w 73"/>
                <a:gd name="T11" fmla="*/ 0 h 72"/>
                <a:gd name="T12" fmla="*/ 9 w 73"/>
                <a:gd name="T13" fmla="*/ 0 h 72"/>
                <a:gd name="T14" fmla="*/ 0 w 73"/>
                <a:gd name="T15" fmla="*/ 9 h 72"/>
                <a:gd name="T16" fmla="*/ 0 w 73"/>
                <a:gd name="T17" fmla="*/ 17 h 72"/>
                <a:gd name="T18" fmla="*/ 1 w 73"/>
                <a:gd name="T19" fmla="*/ 17 h 72"/>
                <a:gd name="T20" fmla="*/ 19 w 73"/>
                <a:gd name="T21" fmla="*/ 38 h 72"/>
                <a:gd name="T22" fmla="*/ 1 w 73"/>
                <a:gd name="T23" fmla="*/ 59 h 72"/>
                <a:gd name="T24" fmla="*/ 0 w 73"/>
                <a:gd name="T25" fmla="*/ 59 h 72"/>
                <a:gd name="T26" fmla="*/ 0 w 73"/>
                <a:gd name="T27" fmla="*/ 63 h 72"/>
                <a:gd name="T28" fmla="*/ 9 w 73"/>
                <a:gd name="T29" fmla="*/ 72 h 72"/>
                <a:gd name="T30" fmla="*/ 64 w 73"/>
                <a:gd name="T31" fmla="*/ 72 h 72"/>
                <a:gd name="T32" fmla="*/ 73 w 73"/>
                <a:gd name="T33" fmla="*/ 63 h 72"/>
                <a:gd name="T34" fmla="*/ 73 w 73"/>
                <a:gd name="T35" fmla="*/ 58 h 72"/>
                <a:gd name="T36" fmla="*/ 73 w 73"/>
                <a:gd name="T37" fmla="*/ 58 h 72"/>
                <a:gd name="T38" fmla="*/ 53 w 73"/>
                <a:gd name="T39" fmla="*/ 36 h 72"/>
                <a:gd name="T40" fmla="*/ 73 w 73"/>
                <a:gd name="T41" fmla="*/ 14 h 72"/>
                <a:gd name="T42" fmla="*/ 73 w 73"/>
                <a:gd name="T43" fmla="*/ 14 h 72"/>
                <a:gd name="T44" fmla="*/ 73 w 73"/>
                <a:gd name="T45" fmla="*/ 13 h 72"/>
                <a:gd name="T46" fmla="*/ 73 w 73"/>
                <a:gd name="T47" fmla="*/ 9 h 72"/>
                <a:gd name="T48" fmla="*/ 64 w 73"/>
                <a:gd name="T4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72">
                  <a:moveTo>
                    <a:pt x="6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1"/>
                    <a:pt x="48" y="18"/>
                    <a:pt x="37" y="18"/>
                  </a:cubicBezTo>
                  <a:cubicBezTo>
                    <a:pt x="26" y="18"/>
                    <a:pt x="17" y="1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1" y="18"/>
                    <a:pt x="19" y="27"/>
                    <a:pt x="19" y="38"/>
                  </a:cubicBezTo>
                  <a:cubicBezTo>
                    <a:pt x="19" y="49"/>
                    <a:pt x="11" y="58"/>
                    <a:pt x="1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8"/>
                    <a:pt x="4" y="72"/>
                    <a:pt x="9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9" y="72"/>
                    <a:pt x="73" y="68"/>
                    <a:pt x="73" y="63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2" y="57"/>
                    <a:pt x="53" y="47"/>
                    <a:pt x="53" y="36"/>
                  </a:cubicBezTo>
                  <a:cubicBezTo>
                    <a:pt x="53" y="24"/>
                    <a:pt x="62" y="15"/>
                    <a:pt x="73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4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59991" y="2770961"/>
            <a:ext cx="62090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协议？</a:t>
            </a: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Hyper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 Transfer Protocol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超文本传输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12746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1931" y="1457537"/>
            <a:ext cx="85901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来自百科的定义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是一种无状态的应用层协议，用于分布式，协作式，超文本信息系统。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协议解决了如何发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和如何处理对方返回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当我们访问一个网页时，到底发生了什么？</a:t>
            </a: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firebug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浏览器中，打开工具，打开开发人员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选项，刷新页面，重新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32863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8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7" y="2468481"/>
            <a:ext cx="10302213" cy="2930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409131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774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协议基础知识</a:t>
            </a:r>
          </a:p>
        </p:txBody>
      </p:sp>
    </p:spTree>
    <p:extLst>
      <p:ext uri="{BB962C8B-B14F-4D97-AF65-F5344CB8AC3E}">
        <p14:creationId xmlns:p14="http://schemas.microsoft.com/office/powerpoint/2010/main" val="13328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492</Words>
  <Application>Microsoft Office PowerPoint</Application>
  <PresentationFormat>自定义</PresentationFormat>
  <Paragraphs>78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Rockwell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204</cp:revision>
  <dcterms:created xsi:type="dcterms:W3CDTF">2017-06-05T01:21:00Z</dcterms:created>
  <dcterms:modified xsi:type="dcterms:W3CDTF">2022-03-30T00:50:47Z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