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4"/>
  </p:notesMasterIdLst>
  <p:sldIdLst>
    <p:sldId id="256" r:id="rId3"/>
    <p:sldId id="332" r:id="rId4"/>
    <p:sldId id="329" r:id="rId5"/>
    <p:sldId id="330" r:id="rId6"/>
    <p:sldId id="331" r:id="rId7"/>
    <p:sldId id="295" r:id="rId8"/>
    <p:sldId id="285" r:id="rId9"/>
    <p:sldId id="296" r:id="rId10"/>
    <p:sldId id="294" r:id="rId11"/>
    <p:sldId id="313" r:id="rId12"/>
    <p:sldId id="314" r:id="rId13"/>
    <p:sldId id="315" r:id="rId14"/>
    <p:sldId id="316" r:id="rId15"/>
    <p:sldId id="317" r:id="rId16"/>
    <p:sldId id="319" r:id="rId17"/>
    <p:sldId id="320" r:id="rId18"/>
    <p:sldId id="321" r:id="rId19"/>
    <p:sldId id="322" r:id="rId20"/>
    <p:sldId id="323" r:id="rId21"/>
    <p:sldId id="318" r:id="rId22"/>
    <p:sldId id="257" r:id="rId23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40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7D1E8-D187-4D5E-8BCC-B81EE147207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13DBA-4F94-4199-B45F-8BB22D5F4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43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7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/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</a:t>
            </a:r>
            <a:r>
              <a:rPr lang="en-US" altLang="zh-CN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认证</a:t>
            </a:r>
            <a:endParaRPr lang="zh-CN" altLang="en-US" sz="5400" dirty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60666" y="3447006"/>
            <a:ext cx="87589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分析结果，可以看到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github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的认证，虽说是认证，但仅仅是个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BASE64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的编码！通过引入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base64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模块，可以解码得到用户名和密码的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明文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253484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2157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认证</a:t>
            </a:r>
          </a:p>
        </p:txBody>
      </p:sp>
    </p:spTree>
    <p:extLst>
      <p:ext uri="{BB962C8B-B14F-4D97-AF65-F5344CB8AC3E}">
        <p14:creationId xmlns:p14="http://schemas.microsoft.com/office/powerpoint/2010/main" val="8318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/>
        </p:nvPicPr>
        <p:blipFill rotWithShape="1">
          <a:blip r:embed="rId2"/>
          <a:srcRect b="3685"/>
          <a:stretch/>
        </p:blipFill>
        <p:spPr bwMode="auto">
          <a:xfrm>
            <a:off x="2487093" y="1755690"/>
            <a:ext cx="6944809" cy="4099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圆角矩形 14"/>
          <p:cNvSpPr/>
          <p:nvPr/>
        </p:nvSpPr>
        <p:spPr>
          <a:xfrm>
            <a:off x="2487094" y="646048"/>
            <a:ext cx="253484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2157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认证</a:t>
            </a:r>
          </a:p>
        </p:txBody>
      </p:sp>
    </p:spTree>
    <p:extLst>
      <p:ext uri="{BB962C8B-B14F-4D97-AF65-F5344CB8AC3E}">
        <p14:creationId xmlns:p14="http://schemas.microsoft.com/office/powerpoint/2010/main" val="144236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90351" y="2988627"/>
            <a:ext cx="11004344" cy="230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圆角矩形 14"/>
          <p:cNvSpPr/>
          <p:nvPr/>
        </p:nvSpPr>
        <p:spPr>
          <a:xfrm>
            <a:off x="2487094" y="646048"/>
            <a:ext cx="253484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2157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认证</a:t>
            </a:r>
          </a:p>
        </p:txBody>
      </p:sp>
    </p:spTree>
    <p:extLst>
      <p:ext uri="{BB962C8B-B14F-4D97-AF65-F5344CB8AC3E}">
        <p14:creationId xmlns:p14="http://schemas.microsoft.com/office/powerpoint/2010/main" val="64222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342612" y="1593001"/>
            <a:ext cx="2837658" cy="4630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472" y="2515354"/>
            <a:ext cx="4063887" cy="2858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6171771" y="2387017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487094" y="646048"/>
            <a:ext cx="253484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2157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认证</a:t>
            </a:r>
          </a:p>
        </p:txBody>
      </p:sp>
    </p:spTree>
    <p:extLst>
      <p:ext uri="{BB962C8B-B14F-4D97-AF65-F5344CB8AC3E}">
        <p14:creationId xmlns:p14="http://schemas.microsoft.com/office/powerpoint/2010/main" val="369733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101557" y="2770693"/>
            <a:ext cx="10183463" cy="2330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圆角矩形 14"/>
          <p:cNvSpPr/>
          <p:nvPr/>
        </p:nvSpPr>
        <p:spPr>
          <a:xfrm>
            <a:off x="2487094" y="646048"/>
            <a:ext cx="253484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2157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认证</a:t>
            </a:r>
          </a:p>
        </p:txBody>
      </p:sp>
    </p:spTree>
    <p:extLst>
      <p:ext uri="{BB962C8B-B14F-4D97-AF65-F5344CB8AC3E}">
        <p14:creationId xmlns:p14="http://schemas.microsoft.com/office/powerpoint/2010/main" val="248651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010260" y="2008379"/>
            <a:ext cx="8000013" cy="2885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1541983" y="5150927"/>
            <a:ext cx="893656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由于每次生成的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仅生成时可见，以后就没法再读到，所以下面示例代码中用的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值与上图不一致，但用法一样。只需替换即可。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253484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2157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认证</a:t>
            </a:r>
          </a:p>
        </p:txBody>
      </p:sp>
    </p:spTree>
    <p:extLst>
      <p:ext uri="{BB962C8B-B14F-4D97-AF65-F5344CB8AC3E}">
        <p14:creationId xmlns:p14="http://schemas.microsoft.com/office/powerpoint/2010/main" val="26326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4734" y="2366884"/>
            <a:ext cx="898638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尝试用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github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OAuth2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，此时有两种方法，一是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值放在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headers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中做为头信息的一部分提交，第二种方法是将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值缀在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中。</a:t>
            </a:r>
          </a:p>
        </p:txBody>
      </p: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020255" y="3860870"/>
            <a:ext cx="10353674" cy="1753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圆角矩形 15"/>
          <p:cNvSpPr/>
          <p:nvPr/>
        </p:nvSpPr>
        <p:spPr>
          <a:xfrm>
            <a:off x="2487094" y="646048"/>
            <a:ext cx="253484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2157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认证</a:t>
            </a:r>
          </a:p>
        </p:txBody>
      </p:sp>
    </p:spTree>
    <p:extLst>
      <p:ext uri="{BB962C8B-B14F-4D97-AF65-F5344CB8AC3E}">
        <p14:creationId xmlns:p14="http://schemas.microsoft.com/office/powerpoint/2010/main" val="265771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290659" y="3741174"/>
            <a:ext cx="9364243" cy="1745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1665332" y="2589315"/>
            <a:ext cx="3976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第一种方法实现代码如下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253484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2157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认证</a:t>
            </a:r>
          </a:p>
        </p:txBody>
      </p:sp>
    </p:spTree>
    <p:extLst>
      <p:ext uri="{BB962C8B-B14F-4D97-AF65-F5344CB8AC3E}">
        <p14:creationId xmlns:p14="http://schemas.microsoft.com/office/powerpoint/2010/main" val="44054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9255" y="2382636"/>
            <a:ext cx="2181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第二种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089" y="3371733"/>
            <a:ext cx="10314185" cy="2531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圆角矩形 15"/>
          <p:cNvSpPr/>
          <p:nvPr/>
        </p:nvSpPr>
        <p:spPr>
          <a:xfrm>
            <a:off x="2487094" y="646048"/>
            <a:ext cx="253484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2157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认证</a:t>
            </a:r>
          </a:p>
        </p:txBody>
      </p:sp>
    </p:spTree>
    <p:extLst>
      <p:ext uri="{BB962C8B-B14F-4D97-AF65-F5344CB8AC3E}">
        <p14:creationId xmlns:p14="http://schemas.microsoft.com/office/powerpoint/2010/main" val="28117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9996" y="1822424"/>
            <a:ext cx="899537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代码如下：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simple_token_auth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access_token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'87becd6f41ebae3095a4acbb4b1d165d3bb17acd'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URL = '?'.join(['https://api.github.com/user/emails','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access_token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=87becd6f41ebae3095a4acbb4b1d165d3bb17acd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'])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response = requests.get(URL)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response.status_code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response.reason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response.text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response.request.headers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response.url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simple_token_auth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sz="2000" dirty="0"/>
          </a:p>
          <a:p>
            <a:pPr algn="just">
              <a:spcAft>
                <a:spcPts val="0"/>
              </a:spcAft>
            </a:pP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253484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2157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认证</a:t>
            </a:r>
          </a:p>
        </p:txBody>
      </p:sp>
    </p:spTree>
    <p:extLst>
      <p:ext uri="{BB962C8B-B14F-4D97-AF65-F5344CB8AC3E}">
        <p14:creationId xmlns:p14="http://schemas.microsoft.com/office/powerpoint/2010/main" val="225174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8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9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1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11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615333" y="1760891"/>
            <a:ext cx="4952071" cy="659159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73029" y="1205775"/>
              <a:ext cx="1702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625805" y="3330956"/>
            <a:ext cx="4941599" cy="659159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78463" y="2440284"/>
              <a:ext cx="1163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615331" y="4115990"/>
            <a:ext cx="4952073" cy="659159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285205" y="3696902"/>
              <a:ext cx="3425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urllib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615333" y="2545922"/>
            <a:ext cx="4952071" cy="659159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6395" y="1199782"/>
              <a:ext cx="1002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环境搭建</a:t>
              </a: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4629322" y="4894068"/>
            <a:ext cx="4938083" cy="659159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00464" y="3730384"/>
              <a:ext cx="3406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4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4364" y="2194656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运行结果如下：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2487094" y="646048"/>
            <a:ext cx="253484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61698" y="725724"/>
            <a:ext cx="2157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2" y="2843889"/>
            <a:ext cx="10262754" cy="2835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3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9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库发送请求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410169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带参数的请求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4101695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请求的异常处理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4101695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响应的基本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5003542"/>
            <a:ext cx="410169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8" y="1166235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下载图片和文本文件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36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5412572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1995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库示例汇总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541257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06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5412573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834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Session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5412574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2192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爬虫引发的Robots协议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199" y="5003542"/>
            <a:ext cx="541257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9" y="1166235"/>
              <a:ext cx="3363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用requests库和RE模块完成淘宝比价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31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494709" y="322108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357918" y="330399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2973000" y="2642271"/>
            <a:ext cx="1477941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 smtClean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12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9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172657" y="1872195"/>
            <a:ext cx="7677196" cy="3984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圆角矩形 20"/>
          <p:cNvSpPr/>
          <p:nvPr/>
        </p:nvSpPr>
        <p:spPr>
          <a:xfrm>
            <a:off x="2487094" y="646048"/>
            <a:ext cx="253484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1698" y="725724"/>
            <a:ext cx="2157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认证</a:t>
            </a:r>
          </a:p>
        </p:txBody>
      </p:sp>
    </p:spTree>
    <p:extLst>
      <p:ext uri="{BB962C8B-B14F-4D97-AF65-F5344CB8AC3E}">
        <p14:creationId xmlns:p14="http://schemas.microsoft.com/office/powerpoint/2010/main" val="319313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0856" y="2384160"/>
            <a:ext cx="10836687" cy="311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源代码如下：</a:t>
            </a:r>
          </a:p>
          <a:p>
            <a:pPr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 = 'https://api.github.com</a:t>
            </a: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combin_url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end_point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return '/'.join([</a:t>
            </a: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URL,end_point</a:t>
            </a: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])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simple_auth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():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response = requests.get(</a:t>
            </a: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combin_url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('users/</a:t>
            </a: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marilynzyw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'),</a:t>
            </a: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auth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=('marilynzyw','zyh2cyq2zyw'))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</a:t>
            </a: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response.text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</a:t>
            </a: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response.request.headers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</a:t>
            </a: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response.url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simple_auth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253484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2157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认证</a:t>
            </a:r>
          </a:p>
        </p:txBody>
      </p:sp>
    </p:spTree>
    <p:extLst>
      <p:ext uri="{BB962C8B-B14F-4D97-AF65-F5344CB8AC3E}">
        <p14:creationId xmlns:p14="http://schemas.microsoft.com/office/powerpoint/2010/main" val="381570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8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409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1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2487094" y="646048"/>
            <a:ext cx="253484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2157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727" y="1703464"/>
            <a:ext cx="7668632" cy="4424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27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2487094" y="646048"/>
            <a:ext cx="253484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61698" y="725724"/>
            <a:ext cx="2157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" b="1761"/>
          <a:stretch/>
        </p:blipFill>
        <p:spPr>
          <a:xfrm>
            <a:off x="2359453" y="1654629"/>
            <a:ext cx="7503424" cy="4441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318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351</Words>
  <Application>Microsoft Office PowerPoint</Application>
  <PresentationFormat>自定义</PresentationFormat>
  <Paragraphs>82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宋体</vt:lpstr>
      <vt:lpstr>微软雅黑</vt:lpstr>
      <vt:lpstr>Arial</vt:lpstr>
      <vt:lpstr>Calibri</vt:lpstr>
      <vt:lpstr>Calibri Light</vt:lpstr>
      <vt:lpstr>Century Gothic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admin</cp:lastModifiedBy>
  <cp:revision>198</cp:revision>
  <dcterms:created xsi:type="dcterms:W3CDTF">2017-06-05T01:21:00Z</dcterms:created>
  <dcterms:modified xsi:type="dcterms:W3CDTF">2017-10-12T01:45:36Z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