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0"/>
  </p:notesMasterIdLst>
  <p:sldIdLst>
    <p:sldId id="256" r:id="rId3"/>
    <p:sldId id="324" r:id="rId4"/>
    <p:sldId id="321" r:id="rId5"/>
    <p:sldId id="322" r:id="rId6"/>
    <p:sldId id="323" r:id="rId7"/>
    <p:sldId id="286" r:id="rId8"/>
    <p:sldId id="305" r:id="rId9"/>
    <p:sldId id="306" r:id="rId10"/>
    <p:sldId id="311" r:id="rId11"/>
    <p:sldId id="307" r:id="rId12"/>
    <p:sldId id="308" r:id="rId13"/>
    <p:sldId id="309" r:id="rId14"/>
    <p:sldId id="304" r:id="rId15"/>
    <p:sldId id="312" r:id="rId16"/>
    <p:sldId id="313" r:id="rId17"/>
    <p:sldId id="314" r:id="rId18"/>
    <p:sldId id="257" r:id="rId1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26" autoAdjust="0"/>
  </p:normalViewPr>
  <p:slideViewPr>
    <p:cSldViewPr snapToGrid="0">
      <p:cViewPr varScale="1">
        <p:scale>
          <a:sx n="64" d="100"/>
          <a:sy n="64" d="100"/>
        </p:scale>
        <p:origin x="82" y="104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1ED44-C5CF-44D0-82EE-9C3CDDAF42BE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3C0C5-19BB-4B1E-AD6A-BFF699EC23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7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3C0C5-19BB-4B1E-AD6A-BFF699EC23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0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知识点：下载图片和文本文件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47271" y="1985004"/>
            <a:ext cx="2437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运行结果如下：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57" y="3103450"/>
            <a:ext cx="9707016" cy="2372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5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16257" y="2006616"/>
            <a:ext cx="103569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stream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改造代码，使之可以处理流媒体</a:t>
            </a:r>
            <a:r>
              <a:rPr lang="zh-CN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'https://timgsa.baidu.com/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timg?image&amp;quality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=80&amp;size=b9999_10000&amp;sec=1503309150574&amp;di=c992a6bb5b5c6017b5f7074e80643df0&amp;imgtype=0&amp;src=http%3A%2F%2Fimgsrc.baidu.com%2Fimage%2Fc0%253Dshijue1%252C0%252C0%252C294%252C40%2Fsign%3D4e3e0e04b4096b6395145613645aed31%2Ff7246b600c338744af80e6575b0fd9f9d72aa050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.'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response = requests.get (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url,stream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=True)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open a file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with open('demo.</a:t>
            </a:r>
            <a:r>
              <a:rPr lang="en-US" altLang="zh-CN" sz="18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img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','</a:t>
            </a:r>
            <a:r>
              <a:rPr lang="en-US" altLang="zh-CN" sz="18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wb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') as </a:t>
            </a:r>
            <a:r>
              <a:rPr lang="en-US" altLang="zh-CN" sz="18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zyh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write each 128 </a:t>
            </a:r>
            <a:r>
              <a:rPr lang="en-US" altLang="zh-CN" sz="1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bytes</a:t>
            </a:r>
          </a:p>
          <a:p>
            <a:pPr>
              <a:spcAft>
                <a:spcPts val="0"/>
              </a:spcAft>
            </a:pPr>
            <a:r>
              <a:rPr lang="en-US" altLang="zh-CN" sz="1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zh-CN" altLang="en-US" sz="1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参考链接：</a:t>
            </a:r>
            <a:r>
              <a:rPr lang="en-US" altLang="zh-CN" sz="1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https://www.jianshu.com/p/9d2b144bf004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kern="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1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chunk in </a:t>
            </a:r>
            <a:r>
              <a:rPr lang="en-US" altLang="zh-CN" sz="18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response.iter_content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(128):</a:t>
            </a:r>
            <a:endParaRPr lang="zh-CN" altLang="zh-CN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1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zyh.write</a:t>
            </a:r>
            <a:r>
              <a:rPr lang="en-US" altLang="zh-CN" sz="1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(chunk</a:t>
            </a:r>
            <a:r>
              <a:rPr lang="en-US" altLang="zh-CN" sz="1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1800" dirty="0"/>
          </a:p>
          <a:p>
            <a:pPr>
              <a:spcAft>
                <a:spcPts val="0"/>
              </a:spcAft>
            </a:pP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2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1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28791" y="1668465"/>
            <a:ext cx="676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运行代码后会看到当前目录下有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demo.img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56" y="2328401"/>
            <a:ext cx="5969087" cy="3926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7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398844" y="2360154"/>
            <a:ext cx="95712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将打开的流，在块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chunk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内容读取完后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contextlib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import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closing</a:t>
            </a:r>
            <a:endParaRPr lang="zh-CN" altLang="zh-CN" sz="2000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download_image_stream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'https://timgsa.baidu.com/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timg?image&amp;quality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=80&amp;size=b9999_10000&amp;sec=1503309150574&amp;di=c992a6bb5b5c6017b5f7074e80643df0&amp;imgtype=0&amp;src=http%3A%2F%2Fimgsrc.baidu.com%2Fimage%2Fc0%253Dshijue1%252C0%252C0%252C294%252C40%2Fsign%3D4e3e0e04b4096b6395145613645aed31%2Ff7246b600c338744af80e6575b0fd9f9d72aa050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.'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5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721107" y="2850096"/>
            <a:ext cx="8914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response = requests.get (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url,stream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=True)</a:t>
            </a:r>
          </a:p>
          <a:p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#add a context 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with closing(requests.get(</a:t>
            </a:r>
            <a:r>
              <a:rPr lang="en-US" altLang="zh-CN" sz="2000" b="1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url,stream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=True)) as response:</a:t>
            </a:r>
            <a:endParaRPr lang="zh-CN" altLang="zh-CN" sz="2000" b="1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with open('demo11.jpg','wb') as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zyh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for chunk in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response.iter_content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(128):</a:t>
            </a:r>
            <a:endParaRPr lang="zh-CN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zyh.write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(chunk)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download_image_stream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2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3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4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86893" y="1861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运行结果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45" y="2261110"/>
            <a:ext cx="8441889" cy="366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7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21809" y="3131361"/>
            <a:ext cx="7917421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先通过浏览器模拟得到需下载文件的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，并用开发人员工具分析请求，再用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对象，读取流数据，并创建、打开文件用于存入数据。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6271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1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83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94709" y="3221080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357918" y="3303990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图片和文本文件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2973000" y="2642271"/>
            <a:ext cx="1477941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10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99" y="1502476"/>
            <a:ext cx="7866222" cy="474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圆角矩形 14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7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71945" y="1585880"/>
            <a:ext cx="8671832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_*_coding:utf-8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_*_</a:t>
            </a:r>
            <a:endParaRPr lang="zh-CN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>
              <a:spcBef>
                <a:spcPts val="1000"/>
              </a:spcBef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'https://timgsa.baidu.com/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timg?image&amp;quality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=80&amp;size=b9999_10000&amp;sec=1503309150574&amp;di=c992a6bb5b5c6017b5f7074e80643df0&amp;imgtype=0&amp;src=http%3A%2F%2Fimgsrc.baidu.com%2Fimage%2Fc0%253Dshijue1%252C0%252C0%252C294%252C40%2Fsign%3D4e3e0e04b4096b6395145613645aed31%2Ff7246b600c338744af80e6575b0fd9f9d72aa050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.'</a:t>
            </a: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response = requests.get(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response.status_code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response.request.url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response.request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response.reason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1800" dirty="0"/>
          </a:p>
        </p:txBody>
      </p: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40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1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7" y="2777621"/>
            <a:ext cx="10376898" cy="254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0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1007" y="4936527"/>
            <a:ext cx="808038" cy="1385888"/>
            <a:chOff x="921007" y="4936527"/>
            <a:chExt cx="808038" cy="1385888"/>
          </a:xfrm>
        </p:grpSpPr>
        <p:sp>
          <p:nvSpPr>
            <p:cNvPr id="9" name="Freeform 223"/>
            <p:cNvSpPr/>
            <p:nvPr/>
          </p:nvSpPr>
          <p:spPr bwMode="auto">
            <a:xfrm>
              <a:off x="921007" y="5488977"/>
              <a:ext cx="339725" cy="395288"/>
            </a:xfrm>
            <a:custGeom>
              <a:avLst/>
              <a:gdLst>
                <a:gd name="T0" fmla="*/ 181 w 211"/>
                <a:gd name="T1" fmla="*/ 99 h 246"/>
                <a:gd name="T2" fmla="*/ 180 w 211"/>
                <a:gd name="T3" fmla="*/ 44 h 246"/>
                <a:gd name="T4" fmla="*/ 118 w 211"/>
                <a:gd name="T5" fmla="*/ 48 h 246"/>
                <a:gd name="T6" fmla="*/ 38 w 211"/>
                <a:gd name="T7" fmla="*/ 20 h 246"/>
                <a:gd name="T8" fmla="*/ 27 w 211"/>
                <a:gd name="T9" fmla="*/ 104 h 246"/>
                <a:gd name="T10" fmla="*/ 43 w 211"/>
                <a:gd name="T11" fmla="*/ 160 h 246"/>
                <a:gd name="T12" fmla="*/ 39 w 211"/>
                <a:gd name="T13" fmla="*/ 223 h 246"/>
                <a:gd name="T14" fmla="*/ 104 w 211"/>
                <a:gd name="T15" fmla="*/ 203 h 246"/>
                <a:gd name="T16" fmla="*/ 142 w 211"/>
                <a:gd name="T17" fmla="*/ 208 h 246"/>
                <a:gd name="T18" fmla="*/ 156 w 211"/>
                <a:gd name="T19" fmla="*/ 165 h 246"/>
                <a:gd name="T20" fmla="*/ 197 w 211"/>
                <a:gd name="T21" fmla="*/ 155 h 246"/>
                <a:gd name="T22" fmla="*/ 181 w 211"/>
                <a:gd name="T23" fmla="*/ 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1" h="246">
                  <a:moveTo>
                    <a:pt x="181" y="99"/>
                  </a:moveTo>
                  <a:cubicBezTo>
                    <a:pt x="198" y="83"/>
                    <a:pt x="198" y="61"/>
                    <a:pt x="180" y="44"/>
                  </a:cubicBezTo>
                  <a:cubicBezTo>
                    <a:pt x="160" y="25"/>
                    <a:pt x="135" y="31"/>
                    <a:pt x="118" y="48"/>
                  </a:cubicBezTo>
                  <a:cubicBezTo>
                    <a:pt x="107" y="12"/>
                    <a:pt x="72" y="0"/>
                    <a:pt x="38" y="20"/>
                  </a:cubicBezTo>
                  <a:cubicBezTo>
                    <a:pt x="3" y="40"/>
                    <a:pt x="1" y="78"/>
                    <a:pt x="27" y="104"/>
                  </a:cubicBezTo>
                  <a:cubicBezTo>
                    <a:pt x="0" y="119"/>
                    <a:pt x="15" y="153"/>
                    <a:pt x="43" y="160"/>
                  </a:cubicBezTo>
                  <a:cubicBezTo>
                    <a:pt x="29" y="177"/>
                    <a:pt x="22" y="206"/>
                    <a:pt x="39" y="223"/>
                  </a:cubicBezTo>
                  <a:cubicBezTo>
                    <a:pt x="62" y="246"/>
                    <a:pt x="93" y="229"/>
                    <a:pt x="104" y="203"/>
                  </a:cubicBezTo>
                  <a:cubicBezTo>
                    <a:pt x="114" y="214"/>
                    <a:pt x="129" y="218"/>
                    <a:pt x="142" y="208"/>
                  </a:cubicBezTo>
                  <a:cubicBezTo>
                    <a:pt x="157" y="197"/>
                    <a:pt x="160" y="181"/>
                    <a:pt x="156" y="165"/>
                  </a:cubicBezTo>
                  <a:cubicBezTo>
                    <a:pt x="170" y="172"/>
                    <a:pt x="187" y="171"/>
                    <a:pt x="197" y="155"/>
                  </a:cubicBezTo>
                  <a:cubicBezTo>
                    <a:pt x="211" y="134"/>
                    <a:pt x="200" y="112"/>
                    <a:pt x="181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224"/>
            <p:cNvSpPr/>
            <p:nvPr/>
          </p:nvSpPr>
          <p:spPr bwMode="auto">
            <a:xfrm>
              <a:off x="1016257" y="5133377"/>
              <a:ext cx="314325" cy="330200"/>
            </a:xfrm>
            <a:custGeom>
              <a:avLst/>
              <a:gdLst>
                <a:gd name="T0" fmla="*/ 157 w 196"/>
                <a:gd name="T1" fmla="*/ 53 h 205"/>
                <a:gd name="T2" fmla="*/ 127 w 196"/>
                <a:gd name="T3" fmla="*/ 4 h 205"/>
                <a:gd name="T4" fmla="*/ 82 w 196"/>
                <a:gd name="T5" fmla="*/ 31 h 205"/>
                <a:gd name="T6" fmla="*/ 14 w 196"/>
                <a:gd name="T7" fmla="*/ 53 h 205"/>
                <a:gd name="T8" fmla="*/ 40 w 196"/>
                <a:gd name="T9" fmla="*/ 118 h 205"/>
                <a:gd name="T10" fmla="*/ 75 w 196"/>
                <a:gd name="T11" fmla="*/ 173 h 205"/>
                <a:gd name="T12" fmla="*/ 133 w 196"/>
                <a:gd name="T13" fmla="*/ 157 h 205"/>
                <a:gd name="T14" fmla="*/ 167 w 196"/>
                <a:gd name="T15" fmla="*/ 153 h 205"/>
                <a:gd name="T16" fmla="*/ 167 w 196"/>
                <a:gd name="T17" fmla="*/ 120 h 205"/>
                <a:gd name="T18" fmla="*/ 194 w 196"/>
                <a:gd name="T19" fmla="*/ 95 h 205"/>
                <a:gd name="T20" fmla="*/ 157 w 196"/>
                <a:gd name="T21" fmla="*/ 5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205">
                  <a:moveTo>
                    <a:pt x="157" y="53"/>
                  </a:moveTo>
                  <a:cubicBezTo>
                    <a:pt x="156" y="32"/>
                    <a:pt x="150" y="9"/>
                    <a:pt x="127" y="4"/>
                  </a:cubicBezTo>
                  <a:cubicBezTo>
                    <a:pt x="107" y="0"/>
                    <a:pt x="85" y="12"/>
                    <a:pt x="82" y="31"/>
                  </a:cubicBezTo>
                  <a:cubicBezTo>
                    <a:pt x="60" y="15"/>
                    <a:pt x="28" y="30"/>
                    <a:pt x="14" y="53"/>
                  </a:cubicBezTo>
                  <a:cubicBezTo>
                    <a:pt x="0" y="78"/>
                    <a:pt x="15" y="110"/>
                    <a:pt x="40" y="118"/>
                  </a:cubicBezTo>
                  <a:cubicBezTo>
                    <a:pt x="9" y="141"/>
                    <a:pt x="41" y="194"/>
                    <a:pt x="75" y="173"/>
                  </a:cubicBezTo>
                  <a:cubicBezTo>
                    <a:pt x="89" y="205"/>
                    <a:pt x="128" y="187"/>
                    <a:pt x="133" y="157"/>
                  </a:cubicBezTo>
                  <a:cubicBezTo>
                    <a:pt x="144" y="163"/>
                    <a:pt x="159" y="166"/>
                    <a:pt x="167" y="153"/>
                  </a:cubicBezTo>
                  <a:cubicBezTo>
                    <a:pt x="174" y="142"/>
                    <a:pt x="173" y="130"/>
                    <a:pt x="167" y="120"/>
                  </a:cubicBezTo>
                  <a:cubicBezTo>
                    <a:pt x="181" y="120"/>
                    <a:pt x="192" y="111"/>
                    <a:pt x="194" y="95"/>
                  </a:cubicBezTo>
                  <a:cubicBezTo>
                    <a:pt x="196" y="72"/>
                    <a:pt x="177" y="57"/>
                    <a:pt x="157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1257557" y="4936527"/>
              <a:ext cx="273050" cy="269875"/>
            </a:xfrm>
            <a:custGeom>
              <a:avLst/>
              <a:gdLst>
                <a:gd name="T0" fmla="*/ 155 w 170"/>
                <a:gd name="T1" fmla="*/ 135 h 167"/>
                <a:gd name="T2" fmla="*/ 134 w 170"/>
                <a:gd name="T3" fmla="*/ 72 h 167"/>
                <a:gd name="T4" fmla="*/ 73 w 170"/>
                <a:gd name="T5" fmla="*/ 38 h 167"/>
                <a:gd name="T6" fmla="*/ 6 w 170"/>
                <a:gd name="T7" fmla="*/ 44 h 167"/>
                <a:gd name="T8" fmla="*/ 27 w 170"/>
                <a:gd name="T9" fmla="*/ 99 h 167"/>
                <a:gd name="T10" fmla="*/ 70 w 170"/>
                <a:gd name="T11" fmla="*/ 126 h 167"/>
                <a:gd name="T12" fmla="*/ 155 w 170"/>
                <a:gd name="T13" fmla="*/ 13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67">
                  <a:moveTo>
                    <a:pt x="155" y="135"/>
                  </a:moveTo>
                  <a:cubicBezTo>
                    <a:pt x="170" y="111"/>
                    <a:pt x="160" y="78"/>
                    <a:pt x="134" y="72"/>
                  </a:cubicBezTo>
                  <a:cubicBezTo>
                    <a:pt x="160" y="33"/>
                    <a:pt x="101" y="0"/>
                    <a:pt x="73" y="38"/>
                  </a:cubicBezTo>
                  <a:cubicBezTo>
                    <a:pt x="56" y="17"/>
                    <a:pt x="17" y="12"/>
                    <a:pt x="6" y="44"/>
                  </a:cubicBezTo>
                  <a:cubicBezTo>
                    <a:pt x="0" y="63"/>
                    <a:pt x="5" y="95"/>
                    <a:pt x="27" y="99"/>
                  </a:cubicBezTo>
                  <a:cubicBezTo>
                    <a:pt x="11" y="125"/>
                    <a:pt x="54" y="152"/>
                    <a:pt x="70" y="126"/>
                  </a:cubicBezTo>
                  <a:cubicBezTo>
                    <a:pt x="87" y="157"/>
                    <a:pt x="135" y="167"/>
                    <a:pt x="155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1435357" y="5227040"/>
              <a:ext cx="293688" cy="303213"/>
            </a:xfrm>
            <a:custGeom>
              <a:avLst/>
              <a:gdLst>
                <a:gd name="T0" fmla="*/ 119 w 182"/>
                <a:gd name="T1" fmla="*/ 157 h 189"/>
                <a:gd name="T2" fmla="*/ 168 w 182"/>
                <a:gd name="T3" fmla="*/ 142 h 189"/>
                <a:gd name="T4" fmla="*/ 141 w 182"/>
                <a:gd name="T5" fmla="*/ 91 h 189"/>
                <a:gd name="T6" fmla="*/ 132 w 182"/>
                <a:gd name="T7" fmla="*/ 38 h 189"/>
                <a:gd name="T8" fmla="*/ 89 w 182"/>
                <a:gd name="T9" fmla="*/ 45 h 189"/>
                <a:gd name="T10" fmla="*/ 37 w 182"/>
                <a:gd name="T11" fmla="*/ 105 h 189"/>
                <a:gd name="T12" fmla="*/ 70 w 182"/>
                <a:gd name="T13" fmla="*/ 148 h 189"/>
                <a:gd name="T14" fmla="*/ 89 w 182"/>
                <a:gd name="T15" fmla="*/ 183 h 189"/>
                <a:gd name="T16" fmla="*/ 119 w 182"/>
                <a:gd name="T17" fmla="*/ 15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9">
                  <a:moveTo>
                    <a:pt x="119" y="157"/>
                  </a:moveTo>
                  <a:cubicBezTo>
                    <a:pt x="137" y="168"/>
                    <a:pt x="157" y="161"/>
                    <a:pt x="168" y="142"/>
                  </a:cubicBezTo>
                  <a:cubicBezTo>
                    <a:pt x="182" y="117"/>
                    <a:pt x="163" y="98"/>
                    <a:pt x="141" y="91"/>
                  </a:cubicBezTo>
                  <a:cubicBezTo>
                    <a:pt x="155" y="72"/>
                    <a:pt x="156" y="50"/>
                    <a:pt x="132" y="38"/>
                  </a:cubicBezTo>
                  <a:cubicBezTo>
                    <a:pt x="118" y="31"/>
                    <a:pt x="97" y="31"/>
                    <a:pt x="89" y="45"/>
                  </a:cubicBezTo>
                  <a:cubicBezTo>
                    <a:pt x="46" y="0"/>
                    <a:pt x="0" y="87"/>
                    <a:pt x="37" y="105"/>
                  </a:cubicBezTo>
                  <a:cubicBezTo>
                    <a:pt x="15" y="128"/>
                    <a:pt x="49" y="160"/>
                    <a:pt x="70" y="148"/>
                  </a:cubicBezTo>
                  <a:cubicBezTo>
                    <a:pt x="68" y="163"/>
                    <a:pt x="73" y="177"/>
                    <a:pt x="89" y="183"/>
                  </a:cubicBezTo>
                  <a:cubicBezTo>
                    <a:pt x="106" y="189"/>
                    <a:pt x="116" y="172"/>
                    <a:pt x="119" y="1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1084519" y="5096865"/>
              <a:ext cx="636588" cy="1225550"/>
            </a:xfrm>
            <a:custGeom>
              <a:avLst/>
              <a:gdLst>
                <a:gd name="T0" fmla="*/ 385 w 395"/>
                <a:gd name="T1" fmla="*/ 317 h 762"/>
                <a:gd name="T2" fmla="*/ 379 w 395"/>
                <a:gd name="T3" fmla="*/ 314 h 762"/>
                <a:gd name="T4" fmla="*/ 375 w 395"/>
                <a:gd name="T5" fmla="*/ 317 h 762"/>
                <a:gd name="T6" fmla="*/ 298 w 395"/>
                <a:gd name="T7" fmla="*/ 414 h 762"/>
                <a:gd name="T8" fmla="*/ 244 w 395"/>
                <a:gd name="T9" fmla="*/ 414 h 762"/>
                <a:gd name="T10" fmla="*/ 246 w 395"/>
                <a:gd name="T11" fmla="*/ 372 h 762"/>
                <a:gd name="T12" fmla="*/ 304 w 395"/>
                <a:gd name="T13" fmla="*/ 175 h 762"/>
                <a:gd name="T14" fmla="*/ 301 w 395"/>
                <a:gd name="T15" fmla="*/ 173 h 762"/>
                <a:gd name="T16" fmla="*/ 293 w 395"/>
                <a:gd name="T17" fmla="*/ 177 h 762"/>
                <a:gd name="T18" fmla="*/ 241 w 395"/>
                <a:gd name="T19" fmla="*/ 239 h 762"/>
                <a:gd name="T20" fmla="*/ 216 w 395"/>
                <a:gd name="T21" fmla="*/ 168 h 762"/>
                <a:gd name="T22" fmla="*/ 207 w 395"/>
                <a:gd name="T23" fmla="*/ 70 h 762"/>
                <a:gd name="T24" fmla="*/ 196 w 395"/>
                <a:gd name="T25" fmla="*/ 42 h 762"/>
                <a:gd name="T26" fmla="*/ 194 w 395"/>
                <a:gd name="T27" fmla="*/ 37 h 762"/>
                <a:gd name="T28" fmla="*/ 172 w 395"/>
                <a:gd name="T29" fmla="*/ 4 h 762"/>
                <a:gd name="T30" fmla="*/ 172 w 395"/>
                <a:gd name="T31" fmla="*/ 3 h 762"/>
                <a:gd name="T32" fmla="*/ 168 w 395"/>
                <a:gd name="T33" fmla="*/ 1 h 762"/>
                <a:gd name="T34" fmla="*/ 163 w 395"/>
                <a:gd name="T35" fmla="*/ 2 h 762"/>
                <a:gd name="T36" fmla="*/ 162 w 395"/>
                <a:gd name="T37" fmla="*/ 9 h 762"/>
                <a:gd name="T38" fmla="*/ 181 w 395"/>
                <a:gd name="T39" fmla="*/ 86 h 762"/>
                <a:gd name="T40" fmla="*/ 175 w 395"/>
                <a:gd name="T41" fmla="*/ 160 h 762"/>
                <a:gd name="T42" fmla="*/ 79 w 395"/>
                <a:gd name="T43" fmla="*/ 117 h 762"/>
                <a:gd name="T44" fmla="*/ 78 w 395"/>
                <a:gd name="T45" fmla="*/ 114 h 762"/>
                <a:gd name="T46" fmla="*/ 78 w 395"/>
                <a:gd name="T47" fmla="*/ 114 h 762"/>
                <a:gd name="T48" fmla="*/ 72 w 395"/>
                <a:gd name="T49" fmla="*/ 114 h 762"/>
                <a:gd name="T50" fmla="*/ 92 w 395"/>
                <a:gd name="T51" fmla="*/ 205 h 762"/>
                <a:gd name="T52" fmla="*/ 139 w 395"/>
                <a:gd name="T53" fmla="*/ 242 h 762"/>
                <a:gd name="T54" fmla="*/ 171 w 395"/>
                <a:gd name="T55" fmla="*/ 303 h 762"/>
                <a:gd name="T56" fmla="*/ 164 w 395"/>
                <a:gd name="T57" fmla="*/ 373 h 762"/>
                <a:gd name="T58" fmla="*/ 104 w 395"/>
                <a:gd name="T59" fmla="*/ 402 h 762"/>
                <a:gd name="T60" fmla="*/ 58 w 395"/>
                <a:gd name="T61" fmla="*/ 386 h 762"/>
                <a:gd name="T62" fmla="*/ 7 w 395"/>
                <a:gd name="T63" fmla="*/ 354 h 762"/>
                <a:gd name="T64" fmla="*/ 2 w 395"/>
                <a:gd name="T65" fmla="*/ 356 h 762"/>
                <a:gd name="T66" fmla="*/ 2 w 395"/>
                <a:gd name="T67" fmla="*/ 356 h 762"/>
                <a:gd name="T68" fmla="*/ 1 w 395"/>
                <a:gd name="T69" fmla="*/ 361 h 762"/>
                <a:gd name="T70" fmla="*/ 62 w 395"/>
                <a:gd name="T71" fmla="*/ 430 h 762"/>
                <a:gd name="T72" fmla="*/ 127 w 395"/>
                <a:gd name="T73" fmla="*/ 522 h 762"/>
                <a:gd name="T74" fmla="*/ 113 w 395"/>
                <a:gd name="T75" fmla="*/ 744 h 762"/>
                <a:gd name="T76" fmla="*/ 115 w 395"/>
                <a:gd name="T77" fmla="*/ 751 h 762"/>
                <a:gd name="T78" fmla="*/ 116 w 395"/>
                <a:gd name="T79" fmla="*/ 753 h 762"/>
                <a:gd name="T80" fmla="*/ 169 w 395"/>
                <a:gd name="T81" fmla="*/ 755 h 762"/>
                <a:gd name="T82" fmla="*/ 256 w 395"/>
                <a:gd name="T83" fmla="*/ 753 h 762"/>
                <a:gd name="T84" fmla="*/ 259 w 395"/>
                <a:gd name="T85" fmla="*/ 750 h 762"/>
                <a:gd name="T86" fmla="*/ 262 w 395"/>
                <a:gd name="T87" fmla="*/ 745 h 762"/>
                <a:gd name="T88" fmla="*/ 243 w 395"/>
                <a:gd name="T89" fmla="*/ 659 h 762"/>
                <a:gd name="T90" fmla="*/ 256 w 395"/>
                <a:gd name="T91" fmla="*/ 506 h 762"/>
                <a:gd name="T92" fmla="*/ 340 w 395"/>
                <a:gd name="T93" fmla="*/ 413 h 762"/>
                <a:gd name="T94" fmla="*/ 385 w 395"/>
                <a:gd name="T95" fmla="*/ 31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5" h="762">
                  <a:moveTo>
                    <a:pt x="385" y="317"/>
                  </a:moveTo>
                  <a:cubicBezTo>
                    <a:pt x="384" y="313"/>
                    <a:pt x="381" y="313"/>
                    <a:pt x="379" y="314"/>
                  </a:cubicBezTo>
                  <a:cubicBezTo>
                    <a:pt x="377" y="314"/>
                    <a:pt x="375" y="315"/>
                    <a:pt x="375" y="317"/>
                  </a:cubicBezTo>
                  <a:cubicBezTo>
                    <a:pt x="361" y="359"/>
                    <a:pt x="333" y="389"/>
                    <a:pt x="298" y="414"/>
                  </a:cubicBezTo>
                  <a:cubicBezTo>
                    <a:pt x="283" y="424"/>
                    <a:pt x="252" y="439"/>
                    <a:pt x="244" y="414"/>
                  </a:cubicBezTo>
                  <a:cubicBezTo>
                    <a:pt x="239" y="401"/>
                    <a:pt x="243" y="385"/>
                    <a:pt x="246" y="372"/>
                  </a:cubicBezTo>
                  <a:cubicBezTo>
                    <a:pt x="261" y="304"/>
                    <a:pt x="330" y="251"/>
                    <a:pt x="304" y="175"/>
                  </a:cubicBezTo>
                  <a:cubicBezTo>
                    <a:pt x="303" y="174"/>
                    <a:pt x="302" y="173"/>
                    <a:pt x="301" y="173"/>
                  </a:cubicBezTo>
                  <a:cubicBezTo>
                    <a:pt x="299" y="171"/>
                    <a:pt x="294" y="173"/>
                    <a:pt x="293" y="177"/>
                  </a:cubicBezTo>
                  <a:cubicBezTo>
                    <a:pt x="290" y="204"/>
                    <a:pt x="275" y="245"/>
                    <a:pt x="241" y="239"/>
                  </a:cubicBezTo>
                  <a:cubicBezTo>
                    <a:pt x="214" y="234"/>
                    <a:pt x="216" y="188"/>
                    <a:pt x="216" y="168"/>
                  </a:cubicBezTo>
                  <a:cubicBezTo>
                    <a:pt x="216" y="135"/>
                    <a:pt x="214" y="102"/>
                    <a:pt x="207" y="70"/>
                  </a:cubicBezTo>
                  <a:cubicBezTo>
                    <a:pt x="205" y="60"/>
                    <a:pt x="201" y="51"/>
                    <a:pt x="196" y="42"/>
                  </a:cubicBezTo>
                  <a:cubicBezTo>
                    <a:pt x="196" y="40"/>
                    <a:pt x="195" y="38"/>
                    <a:pt x="194" y="37"/>
                  </a:cubicBezTo>
                  <a:cubicBezTo>
                    <a:pt x="190" y="24"/>
                    <a:pt x="182" y="13"/>
                    <a:pt x="172" y="4"/>
                  </a:cubicBezTo>
                  <a:cubicBezTo>
                    <a:pt x="172" y="4"/>
                    <a:pt x="172" y="4"/>
                    <a:pt x="172" y="3"/>
                  </a:cubicBezTo>
                  <a:cubicBezTo>
                    <a:pt x="171" y="1"/>
                    <a:pt x="170" y="1"/>
                    <a:pt x="168" y="1"/>
                  </a:cubicBezTo>
                  <a:cubicBezTo>
                    <a:pt x="166" y="0"/>
                    <a:pt x="164" y="1"/>
                    <a:pt x="163" y="2"/>
                  </a:cubicBezTo>
                  <a:cubicBezTo>
                    <a:pt x="161" y="4"/>
                    <a:pt x="160" y="6"/>
                    <a:pt x="162" y="9"/>
                  </a:cubicBezTo>
                  <a:cubicBezTo>
                    <a:pt x="177" y="30"/>
                    <a:pt x="179" y="61"/>
                    <a:pt x="181" y="86"/>
                  </a:cubicBezTo>
                  <a:cubicBezTo>
                    <a:pt x="183" y="111"/>
                    <a:pt x="182" y="137"/>
                    <a:pt x="175" y="160"/>
                  </a:cubicBezTo>
                  <a:cubicBezTo>
                    <a:pt x="157" y="227"/>
                    <a:pt x="87" y="154"/>
                    <a:pt x="79" y="117"/>
                  </a:cubicBezTo>
                  <a:cubicBezTo>
                    <a:pt x="79" y="116"/>
                    <a:pt x="79" y="115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7" y="112"/>
                    <a:pt x="73" y="111"/>
                    <a:pt x="72" y="114"/>
                  </a:cubicBezTo>
                  <a:cubicBezTo>
                    <a:pt x="58" y="148"/>
                    <a:pt x="68" y="179"/>
                    <a:pt x="92" y="205"/>
                  </a:cubicBezTo>
                  <a:cubicBezTo>
                    <a:pt x="106" y="219"/>
                    <a:pt x="124" y="229"/>
                    <a:pt x="139" y="242"/>
                  </a:cubicBezTo>
                  <a:cubicBezTo>
                    <a:pt x="159" y="258"/>
                    <a:pt x="168" y="278"/>
                    <a:pt x="171" y="303"/>
                  </a:cubicBezTo>
                  <a:cubicBezTo>
                    <a:pt x="174" y="327"/>
                    <a:pt x="171" y="351"/>
                    <a:pt x="164" y="373"/>
                  </a:cubicBezTo>
                  <a:cubicBezTo>
                    <a:pt x="154" y="403"/>
                    <a:pt x="133" y="409"/>
                    <a:pt x="104" y="402"/>
                  </a:cubicBezTo>
                  <a:cubicBezTo>
                    <a:pt x="89" y="398"/>
                    <a:pt x="73" y="391"/>
                    <a:pt x="58" y="386"/>
                  </a:cubicBezTo>
                  <a:cubicBezTo>
                    <a:pt x="43" y="380"/>
                    <a:pt x="14" y="371"/>
                    <a:pt x="7" y="354"/>
                  </a:cubicBezTo>
                  <a:cubicBezTo>
                    <a:pt x="6" y="351"/>
                    <a:pt x="1" y="352"/>
                    <a:pt x="2" y="356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1" y="357"/>
                    <a:pt x="0" y="359"/>
                    <a:pt x="1" y="361"/>
                  </a:cubicBezTo>
                  <a:cubicBezTo>
                    <a:pt x="15" y="389"/>
                    <a:pt x="39" y="409"/>
                    <a:pt x="62" y="430"/>
                  </a:cubicBezTo>
                  <a:cubicBezTo>
                    <a:pt x="90" y="456"/>
                    <a:pt x="113" y="487"/>
                    <a:pt x="127" y="522"/>
                  </a:cubicBezTo>
                  <a:cubicBezTo>
                    <a:pt x="154" y="592"/>
                    <a:pt x="146" y="678"/>
                    <a:pt x="113" y="744"/>
                  </a:cubicBezTo>
                  <a:cubicBezTo>
                    <a:pt x="111" y="747"/>
                    <a:pt x="113" y="750"/>
                    <a:pt x="115" y="751"/>
                  </a:cubicBezTo>
                  <a:cubicBezTo>
                    <a:pt x="115" y="752"/>
                    <a:pt x="116" y="753"/>
                    <a:pt x="116" y="753"/>
                  </a:cubicBezTo>
                  <a:cubicBezTo>
                    <a:pt x="129" y="762"/>
                    <a:pt x="155" y="756"/>
                    <a:pt x="169" y="755"/>
                  </a:cubicBezTo>
                  <a:cubicBezTo>
                    <a:pt x="197" y="753"/>
                    <a:pt x="229" y="760"/>
                    <a:pt x="256" y="753"/>
                  </a:cubicBezTo>
                  <a:cubicBezTo>
                    <a:pt x="257" y="753"/>
                    <a:pt x="258" y="752"/>
                    <a:pt x="259" y="750"/>
                  </a:cubicBezTo>
                  <a:cubicBezTo>
                    <a:pt x="261" y="751"/>
                    <a:pt x="264" y="747"/>
                    <a:pt x="262" y="745"/>
                  </a:cubicBezTo>
                  <a:cubicBezTo>
                    <a:pt x="242" y="726"/>
                    <a:pt x="245" y="685"/>
                    <a:pt x="243" y="659"/>
                  </a:cubicBezTo>
                  <a:cubicBezTo>
                    <a:pt x="237" y="608"/>
                    <a:pt x="234" y="554"/>
                    <a:pt x="256" y="506"/>
                  </a:cubicBezTo>
                  <a:cubicBezTo>
                    <a:pt x="273" y="467"/>
                    <a:pt x="310" y="441"/>
                    <a:pt x="340" y="413"/>
                  </a:cubicBezTo>
                  <a:cubicBezTo>
                    <a:pt x="366" y="388"/>
                    <a:pt x="395" y="355"/>
                    <a:pt x="385" y="31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5052644" y="1818350"/>
            <a:ext cx="0" cy="1868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77979" y="2433506"/>
            <a:ext cx="6096000" cy="33886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读取该图片的内容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_*_coding:utf-8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_*_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'https://timgsa.baidu.com/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timg?image&amp;quality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=80&amp;size=b9999_10000&amp;sec=1503309150574&amp;di=c992a6bb5b5c6017b5f7074e80643df0&amp;imgtype=0&amp;src=http%3A%2F%2Fimgsrc.baidu.com%2Fimage%2Fc0%253Dshijue1%252C0%252C0%252C294%252C40%2Fsign%3D4e3e0e04b4096b6395145613645aed31%2Ff7246b600c338744af80e6575b0fd9f9d72aa050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.'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7045" y="193300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>
              <a:spcBef>
                <a:spcPts val="1000"/>
              </a:spcBef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response = requests.get(</a:t>
            </a:r>
            <a:r>
              <a:rPr lang="en-US" altLang="zh-CN" sz="18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print response.status_code,response.reason</a:t>
            </a:r>
            <a:endParaRPr lang="zh-CN" altLang="zh-CN" sz="1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response.request.url</a:t>
            </a:r>
            <a:endParaRPr lang="zh-CN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18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response.request</a:t>
            </a:r>
            <a:endParaRPr lang="zh-CN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 </a:t>
            </a:r>
            <a:r>
              <a:rPr lang="en-US" altLang="zh-CN" sz="1800" b="1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response.content</a:t>
            </a:r>
            <a:endParaRPr lang="zh-CN" altLang="zh-CN" sz="1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download_image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4D93E6B-C425-4596-9BD6-6EA0A7185C76}"/>
              </a:ext>
            </a:extLst>
          </p:cNvPr>
          <p:cNvCxnSpPr/>
          <p:nvPr/>
        </p:nvCxnSpPr>
        <p:spPr>
          <a:xfrm>
            <a:off x="7573979" y="3687327"/>
            <a:ext cx="0" cy="24746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738DB2-793E-4A4B-B38A-AAEA6E8FC0E7}"/>
              </a:ext>
            </a:extLst>
          </p:cNvPr>
          <p:cNvCxnSpPr/>
          <p:nvPr/>
        </p:nvCxnSpPr>
        <p:spPr>
          <a:xfrm>
            <a:off x="5052644" y="3687327"/>
            <a:ext cx="2521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825045" y="4288648"/>
            <a:ext cx="2593979" cy="1245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代码解读：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需要打印的内容可以写在一行，并将图片的内容显示出来。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75B629-4501-4A15-9EAB-991D5F4AC47B}"/>
              </a:ext>
            </a:extLst>
          </p:cNvPr>
          <p:cNvSpPr/>
          <p:nvPr/>
        </p:nvSpPr>
        <p:spPr>
          <a:xfrm>
            <a:off x="7744617" y="3879937"/>
            <a:ext cx="2873535" cy="201775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87094" y="646048"/>
            <a:ext cx="4459137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61698" y="725724"/>
            <a:ext cx="4284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下载图片和文本文件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369</Words>
  <Application>Microsoft Office PowerPoint</Application>
  <PresentationFormat>自定义</PresentationFormat>
  <Paragraphs>102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182</cp:revision>
  <dcterms:created xsi:type="dcterms:W3CDTF">2017-06-05T01:21:00Z</dcterms:created>
  <dcterms:modified xsi:type="dcterms:W3CDTF">2022-04-05T13:48:44Z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