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3"/>
  </p:notesMasterIdLst>
  <p:sldIdLst>
    <p:sldId id="256" r:id="rId3"/>
    <p:sldId id="340" r:id="rId4"/>
    <p:sldId id="336" r:id="rId5"/>
    <p:sldId id="337" r:id="rId6"/>
    <p:sldId id="339" r:id="rId7"/>
    <p:sldId id="269" r:id="rId8"/>
    <p:sldId id="328" r:id="rId9"/>
    <p:sldId id="321" r:id="rId10"/>
    <p:sldId id="323" r:id="rId11"/>
    <p:sldId id="324" r:id="rId12"/>
    <p:sldId id="325" r:id="rId13"/>
    <p:sldId id="326" r:id="rId14"/>
    <p:sldId id="327" r:id="rId15"/>
    <p:sldId id="329" r:id="rId16"/>
    <p:sldId id="330" r:id="rId17"/>
    <p:sldId id="276" r:id="rId18"/>
    <p:sldId id="322" r:id="rId19"/>
    <p:sldId id="331" r:id="rId20"/>
    <p:sldId id="332" r:id="rId21"/>
    <p:sldId id="257" r:id="rId2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62" d="100"/>
          <a:sy n="62" d="100"/>
        </p:scale>
        <p:origin x="82" y="10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8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6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1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6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3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2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5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5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实现简单的客户端访问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1922904"/>
            <a:ext cx="243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9" y="2790378"/>
            <a:ext cx="10432758" cy="263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9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1683" y="3545773"/>
            <a:ext cx="442890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</a:pPr>
            <a:r>
              <a:rPr lang="zh-CN" altLang="zh-CN" sz="2400" b="1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案例二：带参数的</a:t>
            </a:r>
            <a:r>
              <a:rPr lang="en-US" altLang="zh-CN" sz="2400" b="1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endParaRPr lang="zh-CN" altLang="zh-CN" sz="2400" b="1" kern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5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0381" y="2017127"/>
            <a:ext cx="6062374" cy="419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URL_GET = 'http://127.0.0.1:8000/get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use_params_requests():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params = {'param1':'hello','param2':'word'}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'Params'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response = requests.get(URL_GET,params=params)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'&gt;&gt;&gt;&gt;REsponse Headers'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response.headers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'&gt;&gt;&gt;Response coder'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response.status_code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'&gt;&gt;&gt;Response Body:'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response.json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8" y="2484671"/>
            <a:ext cx="6096000" cy="142090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'__main__':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'&gt;&gt;&gt;Use params request:'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use_params_requests()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6668840" y="2242794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2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8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2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1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6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8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1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113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814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8994" y="2604965"/>
            <a:ext cx="9693472" cy="292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分析代码：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 = 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URL_GET,params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请求加参数，不需要做字符串的拼接，只需在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方法中加参数即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response.json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对象展示内容，当然也可以用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方法。只是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速度更快效率更高些。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9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3419" y="2185433"/>
            <a:ext cx="243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01" y="2587467"/>
            <a:ext cx="9202316" cy="3241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0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2491" y="3376820"/>
            <a:ext cx="7614848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对用户透明，使用方便，如果后期涉及认证等内容时，会发现它的优势并明显。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74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3202187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15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3843298" y="3662934"/>
            <a:ext cx="71969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Requests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库和</a:t>
            </a:r>
            <a:r>
              <a:rPr lang="en-US" altLang="zh-CN" sz="44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urllib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的不同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50519" y="2687800"/>
            <a:ext cx="848796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下面来比较下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区别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两图是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header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部分的内容，首先可以看到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user-agent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55176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182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库和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的不同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77" y="3790370"/>
            <a:ext cx="7548487" cy="1830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2195" y="2066589"/>
            <a:ext cx="881115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同时也可以看到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connection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部分不同，由于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库用到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，对于单次连接可以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keep-alive,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后续报文可以共用这次连接，故而资源开销更小，效率更高。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55176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5182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库和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的不同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88" y="3758067"/>
            <a:ext cx="8387862" cy="215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2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5550" y="3397602"/>
            <a:ext cx="872780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还可以看到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accept-encoding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：浏览器发给服务器声明浏览器支持的编码类型。当使用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库时它支持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gzip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格式的压缩（以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deflate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算法进行），而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接受的编码形式为默认的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identity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87094" y="646048"/>
            <a:ext cx="55176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5182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库和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urllib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的不同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2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373378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59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7" y="2023830"/>
            <a:ext cx="5391541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实现简单的客户端访问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3" y="2844740"/>
            <a:ext cx="3549685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4" y="3035960"/>
            <a:ext cx="317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Requests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354968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374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1.2Requests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库和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</a:t>
            </a:r>
          </a:p>
          <a:p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786108" y="3412980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982550" y="3736146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Requests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8472" y="3797749"/>
            <a:ext cx="412112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</a:pPr>
            <a:r>
              <a:rPr lang="zh-CN" altLang="zh-CN" sz="2400" b="1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案例一：简单的</a:t>
            </a:r>
            <a:r>
              <a:rPr lang="en-US" altLang="zh-CN" sz="2400" b="1" kern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endParaRPr lang="zh-CN" altLang="zh-CN" sz="2400" b="1" kern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80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7601" y="2167461"/>
            <a:ext cx="512262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'http://httpbin.org'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use_simple_requests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response = requests.get(URL)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'&gt;&gt;&gt;&gt;REsponse Headers'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(response.headers)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'&gt;&gt;&gt;Response Body:'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(response.text)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'__main__'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'&gt;&gt;&gt;Use simple request:'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use_simple_requests()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2677505"/>
            <a:ext cx="8844278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分析代码：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和前面的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库相比，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库的方法更透明：</a:t>
            </a:r>
          </a:p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requests.get(URL_IP)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，不再是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get/post/delete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等方法的直接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，对内容的显示，也无需按行处理，而是直接调用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方法就可以得到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对象的主体内容。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8194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09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580</Words>
  <Application>Microsoft Office PowerPoint</Application>
  <PresentationFormat>自定义</PresentationFormat>
  <Paragraphs>96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JetBrains Mono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212</cp:revision>
  <dcterms:created xsi:type="dcterms:W3CDTF">2017-06-05T01:21:00Z</dcterms:created>
  <dcterms:modified xsi:type="dcterms:W3CDTF">2022-04-05T11:46:09Z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