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6"/>
  </p:notesMasterIdLst>
  <p:sldIdLst>
    <p:sldId id="256" r:id="rId3"/>
    <p:sldId id="304" r:id="rId4"/>
    <p:sldId id="301" r:id="rId5"/>
    <p:sldId id="302" r:id="rId6"/>
    <p:sldId id="303" r:id="rId7"/>
    <p:sldId id="262" r:id="rId8"/>
    <p:sldId id="292" r:id="rId9"/>
    <p:sldId id="293" r:id="rId10"/>
    <p:sldId id="294" r:id="rId11"/>
    <p:sldId id="295" r:id="rId12"/>
    <p:sldId id="296" r:id="rId13"/>
    <p:sldId id="297" r:id="rId14"/>
    <p:sldId id="257" r:id="rId15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62" d="100"/>
          <a:sy n="62" d="100"/>
        </p:scale>
        <p:origin x="82" y="10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2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2.4</a:t>
            </a:r>
            <a:r>
              <a:rPr lang="zh-CN" altLang="en-US" sz="540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r>
              <a:rPr lang="zh-CN" altLang="en-US" sz="540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的异常处理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3419" y="3433996"/>
            <a:ext cx="9691575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改进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前面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程序：由于读取外网信息，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0.1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的超时时间过小，将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timeout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时间改为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秒，如果不超时，要求打印出页面的主体信息及响应的状态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3816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请求的异常处理</a:t>
            </a:r>
          </a:p>
        </p:txBody>
      </p:sp>
    </p:spTree>
    <p:extLst>
      <p:ext uri="{BB962C8B-B14F-4D97-AF65-F5344CB8AC3E}">
        <p14:creationId xmlns:p14="http://schemas.microsoft.com/office/powerpoint/2010/main" val="18561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007" y="2014647"/>
            <a:ext cx="1024489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requests import exceptions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timeout_requests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try: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response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('https://api.github.com/users/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emails',timeout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=5)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except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exceptions.Timeout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as e: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e.message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else: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response.status_code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__name__=='__main__':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timeout_requests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3816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请求的异常处理</a:t>
            </a:r>
          </a:p>
        </p:txBody>
      </p:sp>
    </p:spTree>
    <p:extLst>
      <p:ext uri="{BB962C8B-B14F-4D97-AF65-F5344CB8AC3E}">
        <p14:creationId xmlns:p14="http://schemas.microsoft.com/office/powerpoint/2010/main" val="95916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1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2474" y="1562911"/>
            <a:ext cx="243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487095" y="646048"/>
            <a:ext cx="33816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请求的异常处理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9" y="2092581"/>
            <a:ext cx="9852394" cy="3960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4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8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58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15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60222" y="3387335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992709" y="2911504"/>
            <a:ext cx="93833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8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534" y="344175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请求的异常处理</a:t>
            </a:r>
          </a:p>
        </p:txBody>
      </p:sp>
      <p:sp>
        <p:nvSpPr>
          <p:cNvPr id="21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7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2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8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9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0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28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621" y="3193925"/>
            <a:ext cx="6848709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互联网环境复杂，当我们发出一个请求，中间会经过若干代理，若干路由等，其中不免会发生异常和错误。本讲我们讲解基本的异常、异常捕获及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/>
          <p:nvPr/>
        </p:nvPicPr>
        <p:blipFill>
          <a:blip r:embed="rId2"/>
          <a:stretch>
            <a:fillRect/>
          </a:stretch>
        </p:blipFill>
        <p:spPr>
          <a:xfrm>
            <a:off x="8107593" y="1467829"/>
            <a:ext cx="2582575" cy="441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直接连接符 23"/>
          <p:cNvCxnSpPr/>
          <p:nvPr/>
        </p:nvCxnSpPr>
        <p:spPr>
          <a:xfrm>
            <a:off x="7691955" y="1684200"/>
            <a:ext cx="0" cy="408871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487095" y="646048"/>
            <a:ext cx="33816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请求的异常处理</a:t>
            </a:r>
          </a:p>
        </p:txBody>
      </p:sp>
    </p:spTree>
    <p:extLst>
      <p:ext uri="{BB962C8B-B14F-4D97-AF65-F5344CB8AC3E}">
        <p14:creationId xmlns:p14="http://schemas.microsoft.com/office/powerpoint/2010/main" val="32863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1007" y="2395576"/>
            <a:ext cx="10168383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这些错误被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库定义为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connecterror,timeout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像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超时，我们在请求连接时也可以进行控制：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url,timeout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=(4,6))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url,timeout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=10)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两者区别在于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第一条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要求提起连接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秒，对方回应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秒，后者是请求及回应一共不得超过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3816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请求的异常处理</a:t>
            </a:r>
          </a:p>
        </p:txBody>
      </p:sp>
    </p:spTree>
    <p:extLst>
      <p:ext uri="{BB962C8B-B14F-4D97-AF65-F5344CB8AC3E}">
        <p14:creationId xmlns:p14="http://schemas.microsoft.com/office/powerpoint/2010/main" val="22827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6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7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8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007" y="2570319"/>
            <a:ext cx="108244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requests import exceptions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timeout_requests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try: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response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('https://api.github.com/users/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emails',timeout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=0.1)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except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exceptions.Timeout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as e: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#python3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直接打印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就行了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__name__=='__main__':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timeout_requests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3816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请求的异常处理</a:t>
            </a:r>
          </a:p>
        </p:txBody>
      </p:sp>
    </p:spTree>
    <p:extLst>
      <p:ext uri="{BB962C8B-B14F-4D97-AF65-F5344CB8AC3E}">
        <p14:creationId xmlns:p14="http://schemas.microsoft.com/office/powerpoint/2010/main" val="31127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2094198"/>
            <a:ext cx="6096000" cy="7940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代码解读：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from requests import exceptions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6310" y="3205217"/>
            <a:ext cx="279692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487095" y="646048"/>
            <a:ext cx="33816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请求的异常处理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8" y="4033033"/>
            <a:ext cx="10681757" cy="1649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5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388</Words>
  <Application>Microsoft Office PowerPoint</Application>
  <PresentationFormat>自定义</PresentationFormat>
  <Paragraphs>81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185</cp:revision>
  <dcterms:created xsi:type="dcterms:W3CDTF">2017-06-05T01:21:00Z</dcterms:created>
  <dcterms:modified xsi:type="dcterms:W3CDTF">2022-04-05T13:05:08Z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