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8"/>
  </p:notesMasterIdLst>
  <p:sldIdLst>
    <p:sldId id="256" r:id="rId3"/>
    <p:sldId id="339" r:id="rId4"/>
    <p:sldId id="334" r:id="rId5"/>
    <p:sldId id="337" r:id="rId6"/>
    <p:sldId id="336" r:id="rId7"/>
    <p:sldId id="311" r:id="rId8"/>
    <p:sldId id="313" r:id="rId9"/>
    <p:sldId id="314" r:id="rId10"/>
    <p:sldId id="315" r:id="rId11"/>
    <p:sldId id="338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0" r:id="rId26"/>
    <p:sldId id="257" r:id="rId27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6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zh-CN" altLang="en-US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点：响应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的基本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3" y="1576225"/>
            <a:ext cx="8174635" cy="4658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1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6185" y="1571720"/>
            <a:ext cx="6096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的头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Response.headers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95" y="2346291"/>
            <a:ext cx="6939538" cy="378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3644" y="2242787"/>
            <a:ext cx="523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获取服务器的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，同时观察值的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7" y="3118028"/>
            <a:ext cx="9924885" cy="231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8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7557" y="2184794"/>
            <a:ext cx="980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可以看到返回的头信息是字典类型 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response.elapsed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查看请求的响应时间，从结果可以看出，大约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44" y="2865076"/>
            <a:ext cx="9425666" cy="3225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6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0607" y="2077184"/>
            <a:ext cx="926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比较多，如果记不清，可以用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提供帮助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2" y="2648664"/>
            <a:ext cx="9358213" cy="3202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0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175" y="1839537"/>
            <a:ext cx="7898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还可以查看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信息，如请求方法和请求的头信息，直接执行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会得到状态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9" y="3189161"/>
            <a:ext cx="10161723" cy="2019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9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3674626"/>
            <a:ext cx="1018075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最后查看返回消息的主体部分，一般会用到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encoding,text,content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 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4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84" y="1440912"/>
            <a:ext cx="6142857" cy="49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2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2201" y="3547573"/>
            <a:ext cx="886838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比较下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得到的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类型的内容，而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实际是对内容做了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41" y="1457537"/>
            <a:ext cx="6133333" cy="49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5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5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5360" y="3691275"/>
            <a:ext cx="906030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最后我们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将看到内容格式转化为字典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8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37" y="1410207"/>
            <a:ext cx="5612701" cy="491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757317"/>
            <a:ext cx="797056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可以看出这个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的返回值类型为字典，其中每项内容的查找比较容易，相当于由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/>
          <a:stretch/>
        </p:blipFill>
        <p:spPr>
          <a:xfrm>
            <a:off x="779489" y="4190773"/>
            <a:ext cx="10622442" cy="1298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8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2651" y="1558434"/>
            <a:ext cx="7973088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最后我们在第二讲中用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所搭建的环境中：本地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HTTPBIN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服务器，再来学习下响应的几个基本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首先激活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 .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/bin/activate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启用服务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71525" algn="l"/>
              </a:tabLs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httpbin:app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19" y="4546956"/>
            <a:ext cx="9651552" cy="1775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57587" y="1699306"/>
            <a:ext cx="7766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771525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接着就可以用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作为客户端来连接本地服务器。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6" y="2185016"/>
            <a:ext cx="7795637" cy="390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1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8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6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94709" y="32210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357918" y="330399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响应的基本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527196" y="274524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9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3621" y="2001151"/>
            <a:ext cx="4282604" cy="38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1XX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消息类少用，暂不关注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2XX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表示成功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 OK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 created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请求资源已确立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服务器接受请求，但尚未处理。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请求已处理无需返回信息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3XX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重定向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301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资源永久移动至其它位置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302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临时移动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4XX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7095" y="2459183"/>
            <a:ext cx="7635193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无法解析请求，客户提交请求中语法有误或请求参数有误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无认证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403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服务器拒绝执行，无权限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请求资源不在服务器上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405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请求方法不能用于请求相应的资源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408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请求超时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5XX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服务器错误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500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服务器端源代码出错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7165" y="1840276"/>
            <a:ext cx="685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图中左边是常见状态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，右边是主体信息的读取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862394" y="2672024"/>
            <a:ext cx="8769886" cy="3303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5357" y="2828414"/>
            <a:ext cx="9529558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去连接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api.github.com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正常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连接的情况下，查看状态码的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原因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Response.status_code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Response.reason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19881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3024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响应的基本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536</Words>
  <Application>Microsoft Office PowerPoint</Application>
  <PresentationFormat>自定义</PresentationFormat>
  <Paragraphs>97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240</cp:revision>
  <dcterms:created xsi:type="dcterms:W3CDTF">2017-06-05T01:21:00Z</dcterms:created>
  <dcterms:modified xsi:type="dcterms:W3CDTF">2022-04-05T13:16:47Z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