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4"/>
  </p:notesMasterIdLst>
  <p:sldIdLst>
    <p:sldId id="256" r:id="rId3"/>
    <p:sldId id="324" r:id="rId4"/>
    <p:sldId id="321" r:id="rId5"/>
    <p:sldId id="322" r:id="rId6"/>
    <p:sldId id="323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3" r:id="rId18"/>
    <p:sldId id="314" r:id="rId19"/>
    <p:sldId id="315" r:id="rId20"/>
    <p:sldId id="316" r:id="rId21"/>
    <p:sldId id="317" r:id="rId22"/>
    <p:sldId id="257" r:id="rId23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851" autoAdjust="0"/>
  </p:normalViewPr>
  <p:slideViewPr>
    <p:cSldViewPr snapToGrid="0">
      <p:cViewPr varScale="1">
        <p:scale>
          <a:sx n="64" d="100"/>
          <a:sy n="64" d="100"/>
        </p:scale>
        <p:origin x="82" y="1018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1576F-732D-4041-940D-72844D8ECC3A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415F-DF78-4F42-AD6F-12375E8BD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8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93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01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67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80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3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86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70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7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smtClean="0"/>
              <a:t>requests</a:t>
            </a:r>
            <a:br>
              <a:rPr lang="en-US" altLang="zh-CN" dirty="0" smtClean="0"/>
            </a:br>
            <a:r>
              <a:rPr lang="en-US" altLang="zh-CN" dirty="0" smtClean="0"/>
              <a:t>payload = {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'key1' 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'value1', 'key2' </a:t>
            </a:r>
            <a:r>
              <a:rPr lang="en-US" altLang="zh-CN" dirty="0" smtClean="0"/>
              <a:t>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'value2'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response = </a:t>
            </a:r>
            <a:r>
              <a:rPr lang="en-US" altLang="zh-CN" dirty="0" err="1" smtClean="0"/>
              <a:t>requests.get</a:t>
            </a:r>
            <a:r>
              <a:rPr lang="en-US" altLang="zh-CN" dirty="0" smtClean="0"/>
              <a:t> 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'http://httpbin.org/get' 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altLang="zh-CN" dirty="0" smtClean="0"/>
              <a:t>=payload)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</a:t>
            </a:r>
            <a:r>
              <a:rPr lang="en-US" altLang="zh-CN" dirty="0" smtClean="0"/>
              <a:t>(response.url)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0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0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6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62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8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16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71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</a:t>
            </a:r>
            <a:r>
              <a:rPr lang="en-US" altLang="zh-CN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库示例汇总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142" y="2538360"/>
            <a:ext cx="10678438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当我们用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r.text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访问时，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会推测文本编码，像这里，可以看出采用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unicode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编码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自身采用了什么编码，用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response.encoding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查看，也可以设置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r.encoding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库示例汇总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57" y="3894505"/>
            <a:ext cx="9673609" cy="1666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883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3419" y="2426512"/>
            <a:ext cx="9507364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设置编码是为了正确解析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response.text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内容，一般是用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response.content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找到服务器的编码方式 ，设置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response.encoding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为相应的编码，这样就能正确解析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response.text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库示例汇总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9" y="4009804"/>
            <a:ext cx="10120118" cy="1521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878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1931" y="2274517"/>
            <a:ext cx="8689801" cy="339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from PIL import Image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from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import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BytesIO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&gt;&gt;&gt;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'https://timgsa.baidu.com/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timg?image&amp;quality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=80&amp;size=b9999_10000&amp;sec=1503309150574&amp;di=c992a6bb5b5c6017b5f7074e80643df0&amp;imgtype=0&amp;src=http%3A%2F%2Fimgsrc.baidu.com%2Fimage%2Fc0%253Dshijue1%252C0%252C0%252C294%252C40%2Fsign%3D4e3e0e04b4096b6395145613645aed31%2Ff7246b600c338744af80e6575b0fd9f9d72aa050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.'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response = requests.get(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&gt;&gt;&gt; image123 = 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Image.open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BytesIO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response.content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库示例汇总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67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79883" y="1508851"/>
            <a:ext cx="7859043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Response.json()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是一个内置的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解码器，可以帮助处理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库示例汇总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"/>
          <a:stretch/>
        </p:blipFill>
        <p:spPr>
          <a:xfrm>
            <a:off x="2146556" y="2470140"/>
            <a:ext cx="7815994" cy="3695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9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2394" y="2349403"/>
            <a:ext cx="7970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想获取来自服务器的原始套接字响应，那么你可以访问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r.raw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 确保在初始请求中设置了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stream=True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库示例汇总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13" y="3531640"/>
            <a:ext cx="9631687" cy="1931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70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12491" y="2650776"/>
            <a:ext cx="1924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复习如下：</a:t>
            </a:r>
          </a:p>
        </p:txBody>
      </p: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903670" y="3646262"/>
            <a:ext cx="8521132" cy="165221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库示例汇总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29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2394" y="2489645"/>
            <a:ext cx="6221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简单地传递一个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dict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headers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参数就可以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库示例汇总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9" y="3587918"/>
            <a:ext cx="9987304" cy="1820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517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9045" y="3294845"/>
            <a:ext cx="85509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  <a:tabLst>
                <a:tab pos="712470" algn="l"/>
              </a:tabLs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要发送一些编码为表单形式的数据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非常像一个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HTML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表单。要实现这个，只需简单地传递一个字典给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data 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参数。数据字典在发出请求时会自动编码为表单形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式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库示例汇总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27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库示例汇总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77" y="1437053"/>
            <a:ext cx="8138600" cy="4901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910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6480" y="2299167"/>
            <a:ext cx="5179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712470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字典形式展示的服务器响应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头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库示例汇总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19" y="3547668"/>
            <a:ext cx="9795317" cy="1530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398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615333" y="1760891"/>
            <a:ext cx="4952071" cy="659159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73029" y="1205775"/>
              <a:ext cx="1702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25805" y="3330956"/>
            <a:ext cx="4941599" cy="659159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78463" y="2440284"/>
              <a:ext cx="1163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615331" y="4115990"/>
            <a:ext cx="4952073" cy="659159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285205" y="3696902"/>
              <a:ext cx="342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615333" y="2545922"/>
            <a:ext cx="4952071" cy="659159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6395" y="1199782"/>
              <a:ext cx="1002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629322" y="4894068"/>
            <a:ext cx="4938083" cy="659159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00464" y="3730384"/>
              <a:ext cx="340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1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30607" y="2314719"/>
            <a:ext cx="6285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>
                <a:tab pos="712470" algn="l"/>
              </a:tabLs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可以使用任意大小写形式来访问这些响应头字段：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库示例汇总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2" y="3519105"/>
            <a:ext cx="9381451" cy="1800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8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0808" y="2756847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库发送请求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410169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带参数的请求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4101695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请求的异常处理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4101695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响应的基本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5003542"/>
            <a:ext cx="410169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8" y="1166235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下载图片和文本文件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31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5412572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1995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库示例汇总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541257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06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5412573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83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5412574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2192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爬虫引发的Robots协议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199" y="5003542"/>
            <a:ext cx="541257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9" y="1166235"/>
              <a:ext cx="336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用requests库和RE模块完成淘宝比价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40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494709" y="322108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357918" y="330399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库示例汇总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973000" y="2642271"/>
            <a:ext cx="1477941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 smtClean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11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6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5382" y="2601255"/>
            <a:ext cx="89691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参数传递问题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经常想为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URL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的查询字符串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(query string)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传递某种数据。如果是手工构建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URL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，那么数据会以键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值对的形式置于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URL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中，跟在一个问号的后面。例如，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httpbin.org/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get?key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允许使用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关键字参数，以一个字符串字典来提供这些参数。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库示例汇总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61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9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库示例汇总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/>
          <a:stretch/>
        </p:blipFill>
        <p:spPr>
          <a:xfrm>
            <a:off x="1330582" y="2759375"/>
            <a:ext cx="9412562" cy="2312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4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1767" y="2824935"/>
            <a:ext cx="6798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如果传值时，将一个列表作为一个值传入也是可以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库示例汇总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57" y="3760015"/>
            <a:ext cx="10148046" cy="1068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10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6206" y="1976650"/>
            <a:ext cx="7806901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自动解码来自服务器的内容，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unicode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字符集都能被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库示例汇总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57" y="3634414"/>
            <a:ext cx="9646781" cy="1718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9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2054</TotalTime>
  <Words>450</Words>
  <Application>Microsoft Office PowerPoint</Application>
  <PresentationFormat>自定义</PresentationFormat>
  <Paragraphs>88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Consolas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198</cp:revision>
  <dcterms:created xsi:type="dcterms:W3CDTF">2017-06-05T01:21:00Z</dcterms:created>
  <dcterms:modified xsi:type="dcterms:W3CDTF">2022-03-28T16:07:04Z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