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3"/>
  </p:notesMasterIdLst>
  <p:sldIdLst>
    <p:sldId id="256" r:id="rId3"/>
    <p:sldId id="347" r:id="rId4"/>
    <p:sldId id="341" r:id="rId5"/>
    <p:sldId id="342" r:id="rId6"/>
    <p:sldId id="344" r:id="rId7"/>
    <p:sldId id="328" r:id="rId8"/>
    <p:sldId id="332" r:id="rId9"/>
    <p:sldId id="333" r:id="rId10"/>
    <p:sldId id="295" r:id="rId11"/>
    <p:sldId id="334" r:id="rId12"/>
    <p:sldId id="329" r:id="rId13"/>
    <p:sldId id="335" r:id="rId14"/>
    <p:sldId id="330" r:id="rId15"/>
    <p:sldId id="337" r:id="rId16"/>
    <p:sldId id="338" r:id="rId17"/>
    <p:sldId id="339" r:id="rId18"/>
    <p:sldId id="336" r:id="rId19"/>
    <p:sldId id="331" r:id="rId20"/>
    <p:sldId id="345" r:id="rId21"/>
    <p:sldId id="346" r:id="rId2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F9B2-0057-4F3B-AF25-5E0A2ACC1561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2104-9A34-4988-BC53-88584F74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9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知识点：爬虫引发的</a:t>
            </a: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540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48054" y="2971354"/>
            <a:ext cx="25258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道德和技术上的限制</a:t>
            </a:r>
          </a:p>
        </p:txBody>
      </p:sp>
    </p:spTree>
    <p:extLst>
      <p:ext uri="{BB962C8B-B14F-4D97-AF65-F5344CB8AC3E}">
        <p14:creationId xmlns:p14="http://schemas.microsoft.com/office/powerpoint/2010/main" val="8001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137" y="3199864"/>
            <a:ext cx="10599967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来源审查：判断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 headers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进行限制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检查来访的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协议头的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只响应浏览器或友好爬虫的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技术手段不是最有效的，因为程序中可以改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公告：告之所有爬虫网站的爬取策略，要求遵守。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2987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道德和技术上的限制</a:t>
            </a:r>
          </a:p>
        </p:txBody>
      </p:sp>
    </p:spTree>
    <p:extLst>
      <p:ext uri="{BB962C8B-B14F-4D97-AF65-F5344CB8AC3E}">
        <p14:creationId xmlns:p14="http://schemas.microsoft.com/office/powerpoint/2010/main" val="17957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18340" y="3242771"/>
            <a:ext cx="25258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59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Robots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6517" y="3351089"/>
            <a:ext cx="7987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全称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Ecxclusion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Standard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网络爬虫排除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作用：网站告知爬虫哪些页面可以抓取，哪些不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形式：在网站根目录下的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robots.txt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421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2068" y="2293016"/>
            <a:ext cx="4395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观察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几个网站的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robots.txt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857" y="3577503"/>
            <a:ext cx="10182942" cy="152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61697" y="5504567"/>
            <a:ext cx="49320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https://www.baidu.com/robots.txt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5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87095" y="1842632"/>
            <a:ext cx="8323854" cy="414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4527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0472" y="2525777"/>
            <a:ext cx="7626875" cy="2784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协议的文档格式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内容仅两种形式：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user-agent: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Disallow: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表示所有，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代表根目录</a:t>
            </a:r>
          </a:p>
          <a:p>
            <a:pPr marL="22680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http://www.baidu.com/robots.txt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http://news.sina.com.cn/ robots.txt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大家可以自行前往访问，看他们是否满足格式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7031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557296" y="3246503"/>
            <a:ext cx="252584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1.5</a:t>
            </a:r>
            <a:endParaRPr lang="zh-CN" altLang="en-US" sz="8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</a:t>
            </a:r>
            <a:r>
              <a:rPr lang="zh-CN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写的爬虫如何遵守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Robots</a:t>
            </a:r>
            <a:r>
              <a:rPr lang="zh-CN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5464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312492" y="673304"/>
            <a:ext cx="644516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4949" y="728453"/>
            <a:ext cx="6159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</a:t>
            </a:r>
            <a:r>
              <a:rPr lang="zh-CN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写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的爬虫如何遵守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</a:p>
        </p:txBody>
      </p:sp>
      <p:sp>
        <p:nvSpPr>
          <p:cNvPr id="2" name="矩形 1"/>
          <p:cNvSpPr/>
          <p:nvPr/>
        </p:nvSpPr>
        <p:spPr>
          <a:xfrm>
            <a:off x="938230" y="2478722"/>
            <a:ext cx="109008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、爬虫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自动或人工识别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Robots.txt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再进行内容的爬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协议是建议并非约束性，爬虫可以遵守也可以不遵守，但存在法律风险。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、仅爬取网页，访问量很小，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遵守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，量大，建议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遵守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爬取网站，非商业目的并且偶尔，建议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遵守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商业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利益，必须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遵守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全网爬取，必须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遵守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、如果是类人行为的爬虫（），可以不考虑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Robots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2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312492" y="673304"/>
            <a:ext cx="644516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4949" y="728453"/>
            <a:ext cx="6159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</a:t>
            </a:r>
            <a:r>
              <a:rPr lang="zh-CN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写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的爬虫如何遵守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</a:p>
        </p:txBody>
      </p:sp>
      <p:sp>
        <p:nvSpPr>
          <p:cNvPr id="4" name="矩形 3"/>
          <p:cNvSpPr/>
          <p:nvPr/>
        </p:nvSpPr>
        <p:spPr>
          <a:xfrm>
            <a:off x="2081844" y="3684287"/>
            <a:ext cx="778516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网络爬虫会引发一些问题，从而产生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我们编写爬虫时，应遵守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协议，如果只是一些小规模的访问也可例外，但不可用于商业用途。</a:t>
            </a:r>
          </a:p>
        </p:txBody>
      </p:sp>
    </p:spTree>
    <p:extLst>
      <p:ext uri="{BB962C8B-B14F-4D97-AF65-F5344CB8AC3E}">
        <p14:creationId xmlns:p14="http://schemas.microsoft.com/office/powerpoint/2010/main" val="27433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2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60177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3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03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1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678113" y="2009359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爬虫引发的Robots协议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5" y="1465089"/>
            <a:ext cx="1522859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3652510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网络爬虫的尺寸</a:t>
            </a:r>
          </a:p>
        </p:txBody>
      </p:sp>
      <p:sp>
        <p:nvSpPr>
          <p:cNvPr id="23" name="矩形 22"/>
          <p:cNvSpPr/>
          <p:nvPr/>
        </p:nvSpPr>
        <p:spPr>
          <a:xfrm>
            <a:off x="2716204" y="3738503"/>
            <a:ext cx="3652511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6"/>
            <a:ext cx="352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网络爬虫对网络造成的“骚扰”</a:t>
            </a:r>
          </a:p>
        </p:txBody>
      </p:sp>
      <p:sp>
        <p:nvSpPr>
          <p:cNvPr id="26" name="矩形 25"/>
          <p:cNvSpPr/>
          <p:nvPr/>
        </p:nvSpPr>
        <p:spPr>
          <a:xfrm>
            <a:off x="6911090" y="2863905"/>
            <a:ext cx="3949414" cy="711978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6911090" y="3056207"/>
            <a:ext cx="3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Robots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30" name="矩形 29"/>
          <p:cNvSpPr/>
          <p:nvPr/>
        </p:nvSpPr>
        <p:spPr>
          <a:xfrm>
            <a:off x="6911090" y="3758747"/>
            <a:ext cx="394941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6911089" y="3951049"/>
            <a:ext cx="39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编写的爬虫如何遵守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36581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6205" y="4886448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道德和技术上的限制</a:t>
            </a:r>
          </a:p>
        </p:txBody>
      </p:sp>
    </p:spTree>
    <p:extLst>
      <p:ext uri="{BB962C8B-B14F-4D97-AF65-F5344CB8AC3E}">
        <p14:creationId xmlns:p14="http://schemas.microsoft.com/office/powerpoint/2010/main" val="3621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805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26" grpId="0" animBg="1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718147" y="3277978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60114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网络爬虫的尺寸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38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613" y="2305666"/>
            <a:ext cx="97363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一般分为三种：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第一种是规模，数据量比较小，爬取速度不敏感，借助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库，主要目标是爬取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网页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第二种是中度规模，数据规模比较大，爬取速度敏感，借助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Scrapy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库，主要目标是爬取网站或系列网站，如做商品的比价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第三种是大规模，如搜索引擎，爬取速度很关键，一般不用第三方库，都是定制开发，目标是全网爬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323185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网络爬虫的尺寸</a:t>
            </a:r>
          </a:p>
        </p:txBody>
      </p:sp>
    </p:spTree>
    <p:extLst>
      <p:ext uri="{BB962C8B-B14F-4D97-AF65-F5344CB8AC3E}">
        <p14:creationId xmlns:p14="http://schemas.microsoft.com/office/powerpoint/2010/main" val="21703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183528" y="3021470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3379970" y="3344636"/>
            <a:ext cx="762759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网络爬虫对网络造成的“骚扰”</a:t>
            </a:r>
          </a:p>
        </p:txBody>
      </p:sp>
    </p:spTree>
    <p:extLst>
      <p:ext uri="{BB962C8B-B14F-4D97-AF65-F5344CB8AC3E}">
        <p14:creationId xmlns:p14="http://schemas.microsoft.com/office/powerpoint/2010/main" val="25333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68" y="2424495"/>
            <a:ext cx="102850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对服务器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资源的消耗问题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类似于现实生活中的骚扰电话，爬虫不断对服务器提出访问请求，特别是出于商业目的的爬取，将会为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服务器带来巨大的资源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开销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法律风险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上的数据有产权归属，爬虫获取数据后用于商业盈利将带来法律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隐私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爬虫可能具备突破简单访问控制的能力，获得被保护数据从而泄露个人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隐私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08691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网络爬虫对网络造成的“骚扰”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687</Words>
  <Application>Microsoft Office PowerPoint</Application>
  <PresentationFormat>自定义</PresentationFormat>
  <Paragraphs>94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215</cp:revision>
  <dcterms:created xsi:type="dcterms:W3CDTF">2017-06-05T01:21:00Z</dcterms:created>
  <dcterms:modified xsi:type="dcterms:W3CDTF">2022-04-07T12:37:49Z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