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7"/>
  </p:notesMasterIdLst>
  <p:sldIdLst>
    <p:sldId id="256" r:id="rId3"/>
    <p:sldId id="363" r:id="rId4"/>
    <p:sldId id="360" r:id="rId5"/>
    <p:sldId id="361" r:id="rId6"/>
    <p:sldId id="362" r:id="rId7"/>
    <p:sldId id="329" r:id="rId8"/>
    <p:sldId id="332" r:id="rId9"/>
    <p:sldId id="334" r:id="rId10"/>
    <p:sldId id="335" r:id="rId11"/>
    <p:sldId id="336" r:id="rId12"/>
    <p:sldId id="330" r:id="rId13"/>
    <p:sldId id="333" r:id="rId14"/>
    <p:sldId id="331" r:id="rId15"/>
    <p:sldId id="295" r:id="rId16"/>
    <p:sldId id="350" r:id="rId17"/>
    <p:sldId id="351" r:id="rId18"/>
    <p:sldId id="352" r:id="rId19"/>
    <p:sldId id="353" r:id="rId20"/>
    <p:sldId id="357" r:id="rId21"/>
    <p:sldId id="354" r:id="rId22"/>
    <p:sldId id="355" r:id="rId23"/>
    <p:sldId id="356" r:id="rId24"/>
    <p:sldId id="358" r:id="rId25"/>
    <p:sldId id="257" r:id="rId26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96" y="240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EFF0-E2B9-43C6-B046-637FEBFFF9D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80AEF-CF23-40B0-87D5-A0BD31F8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2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0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1754153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/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：用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库和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RE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模块完成淘宝比价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3051" y="3501802"/>
            <a:ext cx="9296847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发现：淘宝每页展示商品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44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个，下一页和上一页的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区别在于最后的数字。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56871" y="647282"/>
            <a:ext cx="246805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31474" y="7269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准备工作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927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929235" y="3192702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145547" y="3515868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设计程序结构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79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62471" y="3314386"/>
            <a:ext cx="8267563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第一步：提交商品的搜索请求，并能循环获得页面（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第二步：对于每个页面，过滤其中的商品名称和价格信息（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第三步：将信息按某种格式输出至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屏幕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56871" y="647282"/>
            <a:ext cx="299264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31474" y="72695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设计程序结构</a:t>
            </a:r>
          </a:p>
        </p:txBody>
      </p:sp>
    </p:spTree>
    <p:extLst>
      <p:ext uri="{BB962C8B-B14F-4D97-AF65-F5344CB8AC3E}">
        <p14:creationId xmlns:p14="http://schemas.microsoft.com/office/powerpoint/2010/main" val="205560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7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433291" y="3379437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1.3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710907" y="3702603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代码实现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238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21123" y="1773610"/>
            <a:ext cx="8588280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获得页面代码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标红语句的作用：用文本中使用的编码来替换整体的编码。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/>
          <p:nvPr/>
        </p:nvPicPr>
        <p:blipFill>
          <a:blip r:embed="rId2"/>
          <a:stretch>
            <a:fillRect/>
          </a:stretch>
        </p:blipFill>
        <p:spPr>
          <a:xfrm>
            <a:off x="1588784" y="2720216"/>
            <a:ext cx="8725029" cy="2665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2727239" y="4149874"/>
            <a:ext cx="57466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456871" y="647282"/>
            <a:ext cx="220055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31474" y="7269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319313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96987" y="2709714"/>
            <a:ext cx="10814371" cy="40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1489075" y="4020435"/>
            <a:ext cx="8772021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在搜索页面中查看源代码，找到价格和商品名称对应的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value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 ，发现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raw_title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view_price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分别用来表达商品名称和价格，那么从页面中抽取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raw_title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view_price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用正则表达式更加合适。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56871" y="647282"/>
            <a:ext cx="220055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31474" y="7269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167791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12046" y="1681263"/>
            <a:ext cx="8851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编程实现在页面中查找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raw_title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view_price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的值，并记录至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812046" y="2352763"/>
            <a:ext cx="7702568" cy="2570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1265234" y="5260218"/>
            <a:ext cx="9944919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标红的两句代码的作用：用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eval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去掉字符串的双引号，再以：分隔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raw_title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view_price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和值部分，之后用下标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仅取值部分。</a:t>
            </a:r>
          </a:p>
        </p:txBody>
      </p:sp>
      <p:sp>
        <p:nvSpPr>
          <p:cNvPr id="16" name="矩形 15"/>
          <p:cNvSpPr/>
          <p:nvPr/>
        </p:nvSpPr>
        <p:spPr>
          <a:xfrm>
            <a:off x="3159235" y="3650893"/>
            <a:ext cx="4409470" cy="504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456871" y="647282"/>
            <a:ext cx="220055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31474" y="7269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2918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/>
          <p:nvPr/>
        </p:nvPicPr>
        <p:blipFill rotWithShape="1">
          <a:blip r:embed="rId2"/>
          <a:srcRect l="721"/>
          <a:stretch/>
        </p:blipFill>
        <p:spPr>
          <a:xfrm>
            <a:off x="1201043" y="2565698"/>
            <a:ext cx="9905971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圆角矩形 15"/>
          <p:cNvSpPr/>
          <p:nvPr/>
        </p:nvSpPr>
        <p:spPr>
          <a:xfrm>
            <a:off x="2456871" y="647282"/>
            <a:ext cx="220055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31474" y="7269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107438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6003" y="1720489"/>
            <a:ext cx="7723991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主程序部分，设定了要查询的内容及查询深度，这里的深度意味着仅向下查找多少页面。</a:t>
            </a:r>
          </a:p>
        </p:txBody>
      </p: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2046003" y="2681778"/>
            <a:ext cx="7940352" cy="3582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圆角矩形 15"/>
          <p:cNvSpPr/>
          <p:nvPr/>
        </p:nvSpPr>
        <p:spPr>
          <a:xfrm>
            <a:off x="2456871" y="647282"/>
            <a:ext cx="220055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31474" y="7269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364800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57227" y="2277666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# -*- coding:utf-8 -*-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import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requests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import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/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def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getHtmlText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url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):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try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r = requests.get(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url,timeout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30)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r.raise_for_status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r.encoding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r.apparent_encoding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/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return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r.text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/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except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return ""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56871" y="647282"/>
            <a:ext cx="220055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31474" y="7269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18548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615333" y="1760891"/>
            <a:ext cx="4952071" cy="659159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73029" y="1205775"/>
              <a:ext cx="1702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625805" y="3330956"/>
            <a:ext cx="4941599" cy="659159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78463" y="2440284"/>
              <a:ext cx="1163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615331" y="4115990"/>
            <a:ext cx="4952073" cy="659159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285205" y="3696902"/>
              <a:ext cx="3425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urllib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615333" y="2545922"/>
            <a:ext cx="4952071" cy="659159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6395" y="1199782"/>
              <a:ext cx="1002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环境搭建</a:t>
              </a: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4629322" y="4894068"/>
            <a:ext cx="4938083" cy="659159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00464" y="3730384"/>
              <a:ext cx="3406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491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1163" y="1629594"/>
            <a:ext cx="8640960" cy="5075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def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parsePage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infolist,html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):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try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plt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re.findall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r'\"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view_price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\"\:\"[\d\.]*\"'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,html)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tlt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re.findall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r'\"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raw_title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\"\:\".*?\"'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,html)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for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range(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len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plt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)):</a:t>
            </a:r>
          </a:p>
          <a:p>
            <a:pPr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price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eval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plt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[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].split(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':'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)[1])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title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eval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tlt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[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].split(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':'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)[1])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infolist.append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([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price,title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])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except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print ""</a:t>
            </a:r>
            <a:b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56871" y="647282"/>
            <a:ext cx="220055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31474" y="7269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60500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2720" y="3069754"/>
            <a:ext cx="8033204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def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printGoodsList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infolist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):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tplt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=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"{:4}\t{:8}\t{:16}"</a:t>
            </a:r>
            <a:b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print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tplt.format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"</a:t>
            </a:r>
            <a:r>
              <a:rPr lang="zh-CN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序号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"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"</a:t>
            </a:r>
            <a:r>
              <a:rPr lang="zh-CN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价格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"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"</a:t>
            </a:r>
            <a:r>
              <a:rPr lang="zh-CN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商品名称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"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))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count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= 0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for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g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infolist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count = count+1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print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tplt.format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count,g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[0],g[1]))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56871" y="647282"/>
            <a:ext cx="220055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31474" y="7269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125819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13535" y="1845618"/>
            <a:ext cx="74168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def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main():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goods =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</a:t>
            </a:r>
            <a:r>
              <a:rPr lang="zh-CN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书包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</a:t>
            </a:r>
            <a:b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depth = 2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start_url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'https://s.taobao.com/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search?q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='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+goods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inforList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=[]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for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range(depth):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try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url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start_url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+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'$s='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+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(44*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html =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getHtmlText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url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parsePage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inforList,html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except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continue</a:t>
            </a:r>
            <a:b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printGoodsList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inforList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/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main()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56871" y="647282"/>
            <a:ext cx="220055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31474" y="7269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104964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227" y="1464873"/>
            <a:ext cx="6665052" cy="4744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圆角矩形 14"/>
          <p:cNvSpPr/>
          <p:nvPr/>
        </p:nvSpPr>
        <p:spPr>
          <a:xfrm>
            <a:off x="2456871" y="647282"/>
            <a:ext cx="220055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31474" y="7269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278414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库发送请求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410169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带参数的请求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4101695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请求的异常处理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4101695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响应的基本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5003542"/>
            <a:ext cx="410169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8" y="1166235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下载图片和文本文件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345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5412572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1995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库示例汇总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541257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06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5412573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834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Session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5412574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2192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爬虫引发的Robots协议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199" y="5003542"/>
            <a:ext cx="541257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9" y="1166235"/>
              <a:ext cx="3363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用requests库和RE模块完成淘宝比价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12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14549" y="194092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0" name="文本框 36"/>
          <p:cNvSpPr txBox="1"/>
          <p:nvPr/>
        </p:nvSpPr>
        <p:spPr>
          <a:xfrm>
            <a:off x="3365108" y="1980904"/>
            <a:ext cx="595726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用requests库和RE模块完成淘宝比价</a:t>
            </a:r>
          </a:p>
        </p:txBody>
      </p:sp>
      <p:sp>
        <p:nvSpPr>
          <p:cNvPr id="11" name="文本框 15"/>
          <p:cNvSpPr txBox="1"/>
          <p:nvPr/>
        </p:nvSpPr>
        <p:spPr>
          <a:xfrm flipH="1">
            <a:off x="2017684" y="1424070"/>
            <a:ext cx="1933078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 smtClean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15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16205" y="284365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3" name="文本框 20"/>
          <p:cNvSpPr txBox="1"/>
          <p:nvPr/>
        </p:nvSpPr>
        <p:spPr>
          <a:xfrm>
            <a:off x="2716205" y="3035960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16205" y="3738503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9" name="文本框 20"/>
          <p:cNvSpPr txBox="1"/>
          <p:nvPr/>
        </p:nvSpPr>
        <p:spPr>
          <a:xfrm>
            <a:off x="2716205" y="3930805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设计程序结构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10609" y="4639014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8" name="文本框 20"/>
          <p:cNvSpPr txBox="1"/>
          <p:nvPr/>
        </p:nvSpPr>
        <p:spPr>
          <a:xfrm>
            <a:off x="2710609" y="4831316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453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403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  <p:bldP spid="13" grpId="0"/>
      <p:bldP spid="14" grpId="0" animBg="1"/>
      <p:bldP spid="19" grpId="0"/>
      <p:bldP spid="27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191627" y="3021470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501327" y="3344636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准备工作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041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456871" y="647282"/>
            <a:ext cx="246805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31474" y="7269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准备工作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9115" y="2565698"/>
            <a:ext cx="871296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在淘宝搜索书包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关键字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://s.taobao.com/search?initiative_id=tbindexz_20170824&amp;ie=utf8&amp;spm=a21bo.50862.201856-taobao-item.2&amp;sourceId=tb.index&amp;search_type=item&amp;ssid=s5-e&amp;commend=all&amp;imgfile=&amp;q=%E4%B9%A6%E5%8C%85&amp;suggest=0_1&amp;_input_charset=utf-8&amp;wq=%E4%B9%A6&amp;suggest_query=%E4%B9%A6&amp;source=suggest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739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5275" y="2745498"/>
            <a:ext cx="9652831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下一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u="sng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://s.taobao.com/search?initiative_id=tbindexz_20170824&amp;ie=utf8&amp;spm=a21bo.50862.201856-taobao-item.2&amp;sourceId=tb.index&amp;search_type=item&amp;ssid=s5-e&amp;commend=all&amp;imgfile=&amp;q=%E4%B9%A6%E5%8C%85&amp;suggest=0_1&amp;_input_charset=utf-8&amp;wq=%E4%B9%A6&amp;suggest_query=%E4%B9%A6&amp;source=suggest&amp;bcoffset=4&amp;ntoffset=4&amp;p4ppushleft=1%2C48&amp;s=44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17589" y="4782401"/>
            <a:ext cx="1187117" cy="524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456871" y="647282"/>
            <a:ext cx="246805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31474" y="7269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准备工作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08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4078" y="2637706"/>
            <a:ext cx="941496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://s.taobao.com/search?initiative_id=tbindexz_20170824&amp;ie=utf8&amp;spm=a21bo.50862.201856-taobao-item.2&amp;sourceId=tb.index&amp;search_type=item&amp;ssid=s5-e&amp;commend=all&amp;imgfile=&amp;q=%E4%B9%A6%E5%8C%85&amp;suggest=0_1&amp;_input_charset=utf-8&amp;wq=%E4%B9%A6&amp;suggest_query=%E4%B9%A6&amp;source=suggest&amp;bcoffset=4&amp;ntoffset=4&amp;p4ppushleft=1%2C48&amp;s=88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81563" y="4720075"/>
            <a:ext cx="1315043" cy="585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456871" y="647282"/>
            <a:ext cx="246805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31474" y="7269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准备工作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8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444</Words>
  <Application>Microsoft Office PowerPoint</Application>
  <PresentationFormat>自定义</PresentationFormat>
  <Paragraphs>83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等线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admin</cp:lastModifiedBy>
  <cp:revision>218</cp:revision>
  <dcterms:created xsi:type="dcterms:W3CDTF">2017-06-05T01:21:00Z</dcterms:created>
  <dcterms:modified xsi:type="dcterms:W3CDTF">2017-10-12T03:16:51Z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