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0"/>
  </p:notesMasterIdLst>
  <p:sldIdLst>
    <p:sldId id="256" r:id="rId3"/>
    <p:sldId id="310" r:id="rId4"/>
    <p:sldId id="304" r:id="rId5"/>
    <p:sldId id="305" r:id="rId6"/>
    <p:sldId id="306" r:id="rId7"/>
    <p:sldId id="284" r:id="rId8"/>
    <p:sldId id="311" r:id="rId9"/>
    <p:sldId id="285" r:id="rId10"/>
    <p:sldId id="286" r:id="rId11"/>
    <p:sldId id="287" r:id="rId12"/>
    <p:sldId id="262" r:id="rId13"/>
    <p:sldId id="288" r:id="rId14"/>
    <p:sldId id="290" r:id="rId15"/>
    <p:sldId id="312" r:id="rId16"/>
    <p:sldId id="302" r:id="rId17"/>
    <p:sldId id="291" r:id="rId18"/>
    <p:sldId id="292" r:id="rId19"/>
    <p:sldId id="293" r:id="rId20"/>
    <p:sldId id="307" r:id="rId21"/>
    <p:sldId id="294" r:id="rId22"/>
    <p:sldId id="295" r:id="rId23"/>
    <p:sldId id="308" r:id="rId24"/>
    <p:sldId id="297" r:id="rId25"/>
    <p:sldId id="298" r:id="rId26"/>
    <p:sldId id="299" r:id="rId27"/>
    <p:sldId id="309" r:id="rId28"/>
    <p:sldId id="257" r:id="rId29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B9BD5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86188" autoAdjust="0"/>
  </p:normalViewPr>
  <p:slideViewPr>
    <p:cSldViewPr snapToGrid="0">
      <p:cViewPr varScale="1">
        <p:scale>
          <a:sx n="58" d="100"/>
          <a:sy n="58" d="100"/>
        </p:scale>
        <p:origin x="84" y="978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6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56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12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 </a:t>
            </a:r>
            <a:r>
              <a:rPr lang="en-US" altLang="zh-CN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Cookies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0582" y="3082290"/>
            <a:ext cx="9387385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浏览器请求网页，查看本地有无本网站的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，若有放在请求头发给服务器，服务器检索用户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，更新数据库，基于更新数据库返回针对用户的独特页面，更新后的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回存本地。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487095" y="646048"/>
            <a:ext cx="41464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4370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61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9" name="图片 18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285" y="1726690"/>
            <a:ext cx="7523363" cy="430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圆角矩形 19"/>
          <p:cNvSpPr/>
          <p:nvPr/>
        </p:nvSpPr>
        <p:spPr>
          <a:xfrm>
            <a:off x="2487095" y="646048"/>
            <a:ext cx="41464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4370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34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0955" y="2774097"/>
            <a:ext cx="10871412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两种情形：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本地不保存，浏览器关闭后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自动删除，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允许保存，浏览器关闭后仍保存一段时间，时间长短由服务器决定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</a:pP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每个客户端最多保存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300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每个域名下最多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大小不超过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4KB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41464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4370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60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4519" y="3152040"/>
            <a:ext cx="99400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504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如果用户机器安全级别低，若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中存放有用户名，密码，而又未加密处理，重要信息可能暴露，如果加密也有可能被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暴破。此外存在</a:t>
            </a: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欺骗的问题，</a:t>
            </a: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被窃取并冒充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87095" y="646048"/>
            <a:ext cx="41464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4370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24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373" r="1586" b="2273"/>
          <a:stretch/>
        </p:blipFill>
        <p:spPr>
          <a:xfrm>
            <a:off x="4227227" y="1457537"/>
            <a:ext cx="3387777" cy="480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圆角矩形 18"/>
          <p:cNvSpPr/>
          <p:nvPr/>
        </p:nvSpPr>
        <p:spPr>
          <a:xfrm>
            <a:off x="2487095" y="646048"/>
            <a:ext cx="41464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4370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17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56" y="2667673"/>
            <a:ext cx="8036506" cy="3582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2079883" y="1455240"/>
            <a:ext cx="8271791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查看某个网站颁发的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很简单。在浏览器地址栏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:alert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(document. cookie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87095" y="646048"/>
            <a:ext cx="41464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4370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0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2" name="图片 11"/>
          <p:cNvPicPr/>
          <p:nvPr/>
        </p:nvPicPr>
        <p:blipFill rotWithShape="1">
          <a:blip r:embed="rId2"/>
          <a:srcRect l="2167"/>
          <a:stretch/>
        </p:blipFill>
        <p:spPr bwMode="auto">
          <a:xfrm>
            <a:off x="1173419" y="2711921"/>
            <a:ext cx="9300762" cy="3422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/>
          <p:cNvSpPr/>
          <p:nvPr/>
        </p:nvSpPr>
        <p:spPr>
          <a:xfrm>
            <a:off x="1703644" y="1811144"/>
            <a:ext cx="7351051" cy="774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在服务器端实现的对应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以后的每次请求带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，消耗带宽，影响网络传输效率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87095" y="646048"/>
            <a:ext cx="41464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4370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73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79883" y="2341202"/>
            <a:ext cx="833034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从用户打开浏览器，输入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发出请求，服务器为用户分配一个全局标识，称这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 ID 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用于标识此次会话。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存放位置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服务器内存、写入文件、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值会相同？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服务器用散列函数为不同用户产生各自的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 ID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确保此值的全局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唯一性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87095" y="646048"/>
            <a:ext cx="41464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4370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10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62394" y="1604174"/>
            <a:ext cx="9993694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值如何传递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服务器将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sessionID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包含在响应信息中返回给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浏览器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521" y="2791776"/>
            <a:ext cx="6764213" cy="3463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圆角矩形 18"/>
          <p:cNvSpPr/>
          <p:nvPr/>
        </p:nvSpPr>
        <p:spPr>
          <a:xfrm>
            <a:off x="2487095" y="646048"/>
            <a:ext cx="41464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4370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47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35357" y="1696443"/>
            <a:ext cx="100416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客户端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如何使用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客户端下次访问服务器时，就可以在请求中包含此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 ID 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服务器接收到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 ID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后，与本地存储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比较，以获知用户信息及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状态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98" y="3204447"/>
            <a:ext cx="6078110" cy="3111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圆角矩形 18"/>
          <p:cNvSpPr/>
          <p:nvPr/>
        </p:nvSpPr>
        <p:spPr>
          <a:xfrm>
            <a:off x="2487095" y="646048"/>
            <a:ext cx="41464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4370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1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615333" y="1760891"/>
            <a:ext cx="4952071" cy="659159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73029" y="1205775"/>
              <a:ext cx="1702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625805" y="3330956"/>
            <a:ext cx="4941599" cy="659159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78463" y="2440284"/>
              <a:ext cx="1163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615331" y="4115990"/>
            <a:ext cx="4952073" cy="659159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285205" y="3696902"/>
              <a:ext cx="3425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urllib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615333" y="2545922"/>
            <a:ext cx="4952071" cy="659159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6395" y="1199782"/>
              <a:ext cx="1002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环境搭建</a:t>
              </a: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4629322" y="4894068"/>
            <a:ext cx="4938083" cy="659159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00464" y="3730384"/>
              <a:ext cx="3406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89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1007" y="2075296"/>
            <a:ext cx="1028632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sessionID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给浏览器的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两种方法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方法：服务器端通过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set-cookie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扩展头将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sessionID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传到浏览器，以后浏览器的每次请求都在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头中带此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浏览器设置了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禁止，就需要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重写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重写：服务器所有页面都附上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 ID,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用户收到回应后，无论点击哪个链接都会带上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sessionID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页面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附加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 ID 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可以作为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http://....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XXX;jsessionid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=....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也可以作为查询字符串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:http://…/XXX/?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jsessionid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=…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前者宜于区分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sessionID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与正常参数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87095" y="646048"/>
            <a:ext cx="41464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4370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03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4519" y="2702509"/>
            <a:ext cx="986660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遗留问题分析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定义为用户访问网站到关闭浏览器的一次会话时间，关闭浏览器并不意味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真正结束，因为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sessionID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还存在于服务器中，要清除服务器中的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sessionID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需要浏览器发出一个结束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的请求，如退出或注销，而很多用户的操作习惯是直接关闭，所以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sessionID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在过期（服务器会设置一个时间）失效前会作为一个隐患存在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87095" y="646048"/>
            <a:ext cx="41464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4370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36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1086" y="3223627"/>
            <a:ext cx="10530323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攻击者获取了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sessionID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，即便用户已关闭浏览器，攻击者仍有可能在请求中包含这个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来访问服务器，从而得到用户的重要信息。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487095" y="646048"/>
            <a:ext cx="41464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4370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0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35357" y="2742693"/>
            <a:ext cx="9367119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安全性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存放在安全级别更高的服务器上，窃取风险降低，但无论请求还是响应都包含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sessionID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信息存在被嗅探并捕获的危险，之后就有可能被冒充，存在中间人攻击风险。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487095" y="646048"/>
            <a:ext cx="41464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4370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33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703644" y="2173133"/>
            <a:ext cx="8514878" cy="3677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圆角矩形 18"/>
          <p:cNvSpPr/>
          <p:nvPr/>
        </p:nvSpPr>
        <p:spPr>
          <a:xfrm>
            <a:off x="2487095" y="646048"/>
            <a:ext cx="41464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4370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23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62394" y="2683728"/>
            <a:ext cx="82859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在客户端，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是用户登录网站后，服务器将登录信息及其它关键信息放入关联数据库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安全性讲，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优于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但都存在会话劫持的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87095" y="646048"/>
            <a:ext cx="41464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4370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00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35357" y="2670807"/>
            <a:ext cx="906486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性能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上讲，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分散了资源消耗，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对服务器压力更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集中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时效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上讲，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设置有效期较长时间存放于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客户端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时效短，用户清除或过期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超时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由于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主要涉及服务器端业务，在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FLASK ,Django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都有生成和管理机制，这里不多讲解。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487095" y="646048"/>
            <a:ext cx="41464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4370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70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库发送请求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410169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带参数的请求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4101695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请求的异常处理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4101695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响应的基本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5003542"/>
            <a:ext cx="410169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8" y="1166235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下载图片和文本文件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21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5412572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1995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库示例汇总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541257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06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5412573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834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Session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5412574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2192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爬虫引发的Robots协议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199" y="5003542"/>
            <a:ext cx="541257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9" y="1166235"/>
              <a:ext cx="3363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用requests库和RE模块完成淘宝比价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3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494709" y="322108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357918" y="330399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2973000" y="2642271"/>
            <a:ext cx="1477941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 smtClean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13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8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0462" y="2796267"/>
            <a:ext cx="10645581" cy="155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504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服务器在响应消息中设置一个指示信息，要求客户端在用户机器上存储一个小文本文件，用以记录用户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，密码，浏览过的网页，停留时间及请求过的信息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87095" y="646048"/>
            <a:ext cx="41464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4370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22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5175" y="3075423"/>
            <a:ext cx="10508108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的作用：服务器通过读取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做相应的动作，如欢迎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***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存放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位置？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internet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选项——常规——设置——查看文件，可以看到它的文件形式，类似于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user@domain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87095" y="646048"/>
            <a:ext cx="41464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4370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1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146556" y="1590794"/>
            <a:ext cx="7826038" cy="4581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圆角矩形 18"/>
          <p:cNvSpPr/>
          <p:nvPr/>
        </p:nvSpPr>
        <p:spPr>
          <a:xfrm>
            <a:off x="2487095" y="646048"/>
            <a:ext cx="41464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4370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83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113219" y="2611885"/>
            <a:ext cx="9883123" cy="1951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2079883" y="5192532"/>
            <a:ext cx="772134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内容经过加密处理，仅服务器处理程序理解其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含义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87095" y="646048"/>
            <a:ext cx="41464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4370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73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992</Words>
  <Application>Microsoft Office PowerPoint</Application>
  <PresentationFormat>自定义</PresentationFormat>
  <Paragraphs>97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宋体</vt:lpstr>
      <vt:lpstr>微软雅黑</vt:lpstr>
      <vt:lpstr>Arial</vt:lpstr>
      <vt:lpstr>Calibri</vt:lpstr>
      <vt:lpstr>Calibri Light</vt:lpstr>
      <vt:lpstr>Century Gothic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admin</cp:lastModifiedBy>
  <cp:revision>281</cp:revision>
  <dcterms:created xsi:type="dcterms:W3CDTF">2017-06-05T01:21:00Z</dcterms:created>
  <dcterms:modified xsi:type="dcterms:W3CDTF">2017-10-12T02:05:37Z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