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07" r:id="rId4"/>
    <p:sldId id="308" r:id="rId5"/>
    <p:sldId id="269" r:id="rId6"/>
    <p:sldId id="309" r:id="rId7"/>
    <p:sldId id="276" r:id="rId8"/>
    <p:sldId id="304" r:id="rId9"/>
    <p:sldId id="305" r:id="rId10"/>
    <p:sldId id="306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Flash Web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框架安装并运行一个应用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2585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 Web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装饰器与参数传递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3432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请求的参数传递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9937" cy="599235"/>
            <a:chOff x="3710491" y="1059582"/>
            <a:chExt cx="4109937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3501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Web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框架安装并运行一个应用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3270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跟踪用户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12896" cy="599235"/>
            <a:chOff x="3710491" y="1059582"/>
            <a:chExt cx="4112896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539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使用静态文件资源与页面文件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1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555518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框架安装并运行一个应用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Flask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53090" y="447044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53090" y="466274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运行一个应用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88183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084625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7371" y="866678"/>
            <a:ext cx="5532387" cy="1022083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pip3 install Flask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66" y="1564619"/>
            <a:ext cx="932006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36038" y="3045767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57197" y="336893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运行一个应用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2861" y="1487861"/>
            <a:ext cx="624796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notepad++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写好如下代码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flask import Flask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= Flask(__name__)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index():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'Index Page'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@app.route('/hello')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hello():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'Hello, World'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app.run()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87094" y="646048"/>
            <a:ext cx="29832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运行一个应用</a:t>
            </a:r>
          </a:p>
        </p:txBody>
      </p:sp>
    </p:spTree>
    <p:extLst>
      <p:ext uri="{BB962C8B-B14F-4D97-AF65-F5344CB8AC3E}">
        <p14:creationId xmlns:p14="http://schemas.microsoft.com/office/powerpoint/2010/main" val="35815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6672" y="2848762"/>
            <a:ext cx="712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，在命令行中运行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hello.py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/>
          <a:stretch/>
        </p:blipFill>
        <p:spPr>
          <a:xfrm>
            <a:off x="1257300" y="3881219"/>
            <a:ext cx="9909854" cy="877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2487094" y="646048"/>
            <a:ext cx="29832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运行一个应用</a:t>
            </a:r>
          </a:p>
        </p:txBody>
      </p:sp>
    </p:spTree>
    <p:extLst>
      <p:ext uri="{BB962C8B-B14F-4D97-AF65-F5344CB8AC3E}">
        <p14:creationId xmlns:p14="http://schemas.microsoft.com/office/powerpoint/2010/main" val="11747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96" y="2824949"/>
            <a:ext cx="7659804" cy="2958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630632" y="1809286"/>
            <a:ext cx="8364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启动成功，在浏览器中可访问，输入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87094" y="646048"/>
            <a:ext cx="298326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运行一个应用</a:t>
            </a:r>
          </a:p>
        </p:txBody>
      </p:sp>
    </p:spTree>
    <p:extLst>
      <p:ext uri="{BB962C8B-B14F-4D97-AF65-F5344CB8AC3E}">
        <p14:creationId xmlns:p14="http://schemas.microsoft.com/office/powerpoint/2010/main" val="26752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134</Words>
  <Application>Microsoft Office PowerPoint</Application>
  <PresentationFormat>自定义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188</cp:revision>
  <dcterms:created xsi:type="dcterms:W3CDTF">2017-06-05T01:21:00Z</dcterms:created>
  <dcterms:modified xsi:type="dcterms:W3CDTF">2022-04-11T00:53:39Z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